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59"/>
  </p:notesMasterIdLst>
  <p:sldIdLst>
    <p:sldId id="256" r:id="rId5"/>
    <p:sldId id="306" r:id="rId6"/>
    <p:sldId id="307" r:id="rId7"/>
    <p:sldId id="257" r:id="rId8"/>
    <p:sldId id="258" r:id="rId9"/>
    <p:sldId id="261" r:id="rId10"/>
    <p:sldId id="262" r:id="rId11"/>
    <p:sldId id="259" r:id="rId12"/>
    <p:sldId id="260" r:id="rId13"/>
    <p:sldId id="263" r:id="rId14"/>
    <p:sldId id="270" r:id="rId15"/>
    <p:sldId id="298" r:id="rId16"/>
    <p:sldId id="299" r:id="rId17"/>
    <p:sldId id="264" r:id="rId18"/>
    <p:sldId id="265" r:id="rId19"/>
    <p:sldId id="267" r:id="rId20"/>
    <p:sldId id="266" r:id="rId21"/>
    <p:sldId id="269" r:id="rId22"/>
    <p:sldId id="274" r:id="rId23"/>
    <p:sldId id="275" r:id="rId24"/>
    <p:sldId id="268" r:id="rId25"/>
    <p:sldId id="271" r:id="rId26"/>
    <p:sldId id="278" r:id="rId27"/>
    <p:sldId id="280" r:id="rId28"/>
    <p:sldId id="279" r:id="rId29"/>
    <p:sldId id="276" r:id="rId30"/>
    <p:sldId id="281" r:id="rId31"/>
    <p:sldId id="287" r:id="rId32"/>
    <p:sldId id="282" r:id="rId33"/>
    <p:sldId id="283" r:id="rId34"/>
    <p:sldId id="284" r:id="rId35"/>
    <p:sldId id="285" r:id="rId36"/>
    <p:sldId id="288" r:id="rId37"/>
    <p:sldId id="308" r:id="rId38"/>
    <p:sldId id="311" r:id="rId39"/>
    <p:sldId id="286" r:id="rId40"/>
    <p:sldId id="289" r:id="rId41"/>
    <p:sldId id="290" r:id="rId42"/>
    <p:sldId id="291" r:id="rId43"/>
    <p:sldId id="312" r:id="rId44"/>
    <p:sldId id="292" r:id="rId45"/>
    <p:sldId id="293" r:id="rId46"/>
    <p:sldId id="297" r:id="rId47"/>
    <p:sldId id="294" r:id="rId48"/>
    <p:sldId id="296" r:id="rId49"/>
    <p:sldId id="300" r:id="rId50"/>
    <p:sldId id="301" r:id="rId51"/>
    <p:sldId id="303" r:id="rId52"/>
    <p:sldId id="304" r:id="rId53"/>
    <p:sldId id="302" r:id="rId54"/>
    <p:sldId id="305" r:id="rId55"/>
    <p:sldId id="310" r:id="rId56"/>
    <p:sldId id="309" r:id="rId57"/>
    <p:sldId id="29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02364E-DDED-4AD8-8C81-74B076587CFD}" v="10" dt="2021-08-30T13:28:13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ás Ignacio Araya Rivera" userId="d33c523cfd04ac5b" providerId="LiveId" clId="{E0702B0D-57A6-4D33-A11C-65904A8EFAAE}"/>
    <pc:docChg chg="undo redo custSel addSld delSld modSld sldOrd">
      <pc:chgData name="Nicolás Ignacio Araya Rivera" userId="d33c523cfd04ac5b" providerId="LiveId" clId="{E0702B0D-57A6-4D33-A11C-65904A8EFAAE}" dt="2021-07-09T20:00:17.201" v="9057" actId="947"/>
      <pc:docMkLst>
        <pc:docMk/>
      </pc:docMkLst>
      <pc:sldChg chg="modSp mod">
        <pc:chgData name="Nicolás Ignacio Araya Rivera" userId="d33c523cfd04ac5b" providerId="LiveId" clId="{E0702B0D-57A6-4D33-A11C-65904A8EFAAE}" dt="2021-07-04T20:37:00.677" v="859" actId="20577"/>
        <pc:sldMkLst>
          <pc:docMk/>
          <pc:sldMk cId="2429837263" sldId="264"/>
        </pc:sldMkLst>
        <pc:spChg chg="mod">
          <ac:chgData name="Nicolás Ignacio Araya Rivera" userId="d33c523cfd04ac5b" providerId="LiveId" clId="{E0702B0D-57A6-4D33-A11C-65904A8EFAAE}" dt="2021-07-04T20:37:00.677" v="859" actId="20577"/>
          <ac:spMkLst>
            <pc:docMk/>
            <pc:sldMk cId="2429837263" sldId="264"/>
            <ac:spMk id="3" creationId="{B682A839-77CF-4B23-A8A9-563CDAF17212}"/>
          </ac:spMkLst>
        </pc:spChg>
      </pc:sldChg>
      <pc:sldChg chg="addSp delSp modSp mod modAnim">
        <pc:chgData name="Nicolás Ignacio Araya Rivera" userId="d33c523cfd04ac5b" providerId="LiveId" clId="{E0702B0D-57A6-4D33-A11C-65904A8EFAAE}" dt="2021-07-04T20:37:53.807" v="867" actId="14100"/>
        <pc:sldMkLst>
          <pc:docMk/>
          <pc:sldMk cId="2799707618" sldId="270"/>
        </pc:sldMkLst>
        <pc:spChg chg="del">
          <ac:chgData name="Nicolás Ignacio Araya Rivera" userId="d33c523cfd04ac5b" providerId="LiveId" clId="{E0702B0D-57A6-4D33-A11C-65904A8EFAAE}" dt="2021-07-04T20:37:42.728" v="863" actId="478"/>
          <ac:spMkLst>
            <pc:docMk/>
            <pc:sldMk cId="2799707618" sldId="270"/>
            <ac:spMk id="2" creationId="{594B1EE3-04AD-4BE7-8AAF-35058A98E0E2}"/>
          </ac:spMkLst>
        </pc:spChg>
        <pc:spChg chg="del">
          <ac:chgData name="Nicolás Ignacio Araya Rivera" userId="d33c523cfd04ac5b" providerId="LiveId" clId="{E0702B0D-57A6-4D33-A11C-65904A8EFAAE}" dt="2021-07-04T20:37:46.533" v="864" actId="478"/>
          <ac:spMkLst>
            <pc:docMk/>
            <pc:sldMk cId="2799707618" sldId="270"/>
            <ac:spMk id="3" creationId="{F3260943-AEE9-4550-9043-EA0373DF3835}"/>
          </ac:spMkLst>
        </pc:spChg>
        <pc:spChg chg="add del mod">
          <ac:chgData name="Nicolás Ignacio Araya Rivera" userId="d33c523cfd04ac5b" providerId="LiveId" clId="{E0702B0D-57A6-4D33-A11C-65904A8EFAAE}" dt="2021-07-04T20:37:49.729" v="865" actId="478"/>
          <ac:spMkLst>
            <pc:docMk/>
            <pc:sldMk cId="2799707618" sldId="270"/>
            <ac:spMk id="6" creationId="{90DF2B70-C4AB-45EC-B064-EB9489145601}"/>
          </ac:spMkLst>
        </pc:spChg>
        <pc:picChg chg="add mod">
          <ac:chgData name="Nicolás Ignacio Araya Rivera" userId="d33c523cfd04ac5b" providerId="LiveId" clId="{E0702B0D-57A6-4D33-A11C-65904A8EFAAE}" dt="2021-07-04T20:37:53.807" v="867" actId="14100"/>
          <ac:picMkLst>
            <pc:docMk/>
            <pc:sldMk cId="2799707618" sldId="270"/>
            <ac:picMk id="4" creationId="{A6A8BF57-180C-479B-A899-846A66D06446}"/>
          </ac:picMkLst>
        </pc:picChg>
      </pc:sldChg>
      <pc:sldChg chg="del">
        <pc:chgData name="Nicolás Ignacio Araya Rivera" userId="d33c523cfd04ac5b" providerId="LiveId" clId="{E0702B0D-57A6-4D33-A11C-65904A8EFAAE}" dt="2021-07-04T20:41:44.925" v="870" actId="47"/>
        <pc:sldMkLst>
          <pc:docMk/>
          <pc:sldMk cId="4238271601" sldId="272"/>
        </pc:sldMkLst>
      </pc:sldChg>
      <pc:sldChg chg="ord">
        <pc:chgData name="Nicolás Ignacio Araya Rivera" userId="d33c523cfd04ac5b" providerId="LiveId" clId="{E0702B0D-57A6-4D33-A11C-65904A8EFAAE}" dt="2021-07-04T20:40:07.625" v="869"/>
        <pc:sldMkLst>
          <pc:docMk/>
          <pc:sldMk cId="807696439" sldId="273"/>
        </pc:sldMkLst>
      </pc:sldChg>
      <pc:sldChg chg="addSp modSp mod ord">
        <pc:chgData name="Nicolás Ignacio Araya Rivera" userId="d33c523cfd04ac5b" providerId="LiveId" clId="{E0702B0D-57A6-4D33-A11C-65904A8EFAAE}" dt="2021-07-04T20:02:43.871" v="452"/>
        <pc:sldMkLst>
          <pc:docMk/>
          <pc:sldMk cId="2105943979" sldId="276"/>
        </pc:sldMkLst>
        <pc:spChg chg="mod">
          <ac:chgData name="Nicolás Ignacio Araya Rivera" userId="d33c523cfd04ac5b" providerId="LiveId" clId="{E0702B0D-57A6-4D33-A11C-65904A8EFAAE}" dt="2021-07-04T19:58:01.547" v="30" actId="20577"/>
          <ac:spMkLst>
            <pc:docMk/>
            <pc:sldMk cId="2105943979" sldId="276"/>
            <ac:spMk id="2" creationId="{CE09B5A5-4F87-45EF-93FB-0BC680A3EB46}"/>
          </ac:spMkLst>
        </pc:spChg>
        <pc:spChg chg="mod">
          <ac:chgData name="Nicolás Ignacio Araya Rivera" userId="d33c523cfd04ac5b" providerId="LiveId" clId="{E0702B0D-57A6-4D33-A11C-65904A8EFAAE}" dt="2021-07-04T20:00:21.643" v="449" actId="20577"/>
          <ac:spMkLst>
            <pc:docMk/>
            <pc:sldMk cId="2105943979" sldId="276"/>
            <ac:spMk id="3" creationId="{308D9A2B-236A-4B8F-9BE4-762EEF0032A6}"/>
          </ac:spMkLst>
        </pc:spChg>
        <pc:picChg chg="add mod">
          <ac:chgData name="Nicolás Ignacio Araya Rivera" userId="d33c523cfd04ac5b" providerId="LiveId" clId="{E0702B0D-57A6-4D33-A11C-65904A8EFAAE}" dt="2021-07-04T19:58:10.379" v="35" actId="1076"/>
          <ac:picMkLst>
            <pc:docMk/>
            <pc:sldMk cId="2105943979" sldId="276"/>
            <ac:picMk id="2050" creationId="{E7E7A3E4-AB37-4230-9103-3F4D3F2188F0}"/>
          </ac:picMkLst>
        </pc:picChg>
      </pc:sldChg>
      <pc:sldChg chg="del">
        <pc:chgData name="Nicolás Ignacio Araya Rivera" userId="d33c523cfd04ac5b" providerId="LiveId" clId="{E0702B0D-57A6-4D33-A11C-65904A8EFAAE}" dt="2021-07-04T20:35:17.705" v="854" actId="47"/>
        <pc:sldMkLst>
          <pc:docMk/>
          <pc:sldMk cId="2324588739" sldId="277"/>
        </pc:sldMkLst>
      </pc:sldChg>
      <pc:sldChg chg="addSp delSp modSp mod setBg">
        <pc:chgData name="Nicolás Ignacio Araya Rivera" userId="d33c523cfd04ac5b" providerId="LiveId" clId="{E0702B0D-57A6-4D33-A11C-65904A8EFAAE}" dt="2021-07-04T20:35:29.149" v="857" actId="207"/>
        <pc:sldMkLst>
          <pc:docMk/>
          <pc:sldMk cId="2517822086" sldId="278"/>
        </pc:sldMkLst>
        <pc:spChg chg="mod">
          <ac:chgData name="Nicolás Ignacio Araya Rivera" userId="d33c523cfd04ac5b" providerId="LiveId" clId="{E0702B0D-57A6-4D33-A11C-65904A8EFAAE}" dt="2021-07-04T20:34:59.946" v="853" actId="26606"/>
          <ac:spMkLst>
            <pc:docMk/>
            <pc:sldMk cId="2517822086" sldId="278"/>
            <ac:spMk id="2" creationId="{18DF8DB7-43A9-484A-8915-84C77F32A0DD}"/>
          </ac:spMkLst>
        </pc:spChg>
        <pc:spChg chg="mod">
          <ac:chgData name="Nicolás Ignacio Araya Rivera" userId="d33c523cfd04ac5b" providerId="LiveId" clId="{E0702B0D-57A6-4D33-A11C-65904A8EFAAE}" dt="2021-07-04T20:35:29.149" v="857" actId="207"/>
          <ac:spMkLst>
            <pc:docMk/>
            <pc:sldMk cId="2517822086" sldId="278"/>
            <ac:spMk id="3" creationId="{A69915F2-17F4-449D-A53D-0349A3E2609A}"/>
          </ac:spMkLst>
        </pc:spChg>
        <pc:spChg chg="add del">
          <ac:chgData name="Nicolás Ignacio Araya Rivera" userId="d33c523cfd04ac5b" providerId="LiveId" clId="{E0702B0D-57A6-4D33-A11C-65904A8EFAAE}" dt="2021-07-04T20:34:59.914" v="852" actId="26606"/>
          <ac:spMkLst>
            <pc:docMk/>
            <pc:sldMk cId="2517822086" sldId="278"/>
            <ac:spMk id="10" creationId="{4AC6B390-BC59-4F1D-A0EE-D71A92F0A0B2}"/>
          </ac:spMkLst>
        </pc:spChg>
        <pc:spChg chg="add del">
          <ac:chgData name="Nicolás Ignacio Araya Rivera" userId="d33c523cfd04ac5b" providerId="LiveId" clId="{E0702B0D-57A6-4D33-A11C-65904A8EFAAE}" dt="2021-07-04T20:34:59.914" v="852" actId="26606"/>
          <ac:spMkLst>
            <pc:docMk/>
            <pc:sldMk cId="2517822086" sldId="278"/>
            <ac:spMk id="12" creationId="{B6C60D79-16F1-4C4B-B7E3-7634E7069CDE}"/>
          </ac:spMkLst>
        </pc:spChg>
        <pc:spChg chg="add del">
          <ac:chgData name="Nicolás Ignacio Araya Rivera" userId="d33c523cfd04ac5b" providerId="LiveId" clId="{E0702B0D-57A6-4D33-A11C-65904A8EFAAE}" dt="2021-07-04T20:34:59.914" v="852" actId="26606"/>
          <ac:spMkLst>
            <pc:docMk/>
            <pc:sldMk cId="2517822086" sldId="278"/>
            <ac:spMk id="14" creationId="{426B127E-6498-4C77-9C9D-4553A5113B80}"/>
          </ac:spMkLst>
        </pc:spChg>
        <pc:spChg chg="add">
          <ac:chgData name="Nicolás Ignacio Araya Rivera" userId="d33c523cfd04ac5b" providerId="LiveId" clId="{E0702B0D-57A6-4D33-A11C-65904A8EFAAE}" dt="2021-07-04T20:34:59.946" v="853" actId="26606"/>
          <ac:spMkLst>
            <pc:docMk/>
            <pc:sldMk cId="2517822086" sldId="278"/>
            <ac:spMk id="16" creationId="{45D37F4E-DDB4-456B-97E0-9937730A039F}"/>
          </ac:spMkLst>
        </pc:spChg>
        <pc:spChg chg="add">
          <ac:chgData name="Nicolás Ignacio Araya Rivera" userId="d33c523cfd04ac5b" providerId="LiveId" clId="{E0702B0D-57A6-4D33-A11C-65904A8EFAAE}" dt="2021-07-04T20:34:59.946" v="853" actId="26606"/>
          <ac:spMkLst>
            <pc:docMk/>
            <pc:sldMk cId="2517822086" sldId="278"/>
            <ac:spMk id="17" creationId="{B2DD41CD-8F47-4F56-AD12-4E2FF7696987}"/>
          </ac:spMkLst>
        </pc:spChg>
        <pc:picChg chg="add mod ord">
          <ac:chgData name="Nicolás Ignacio Araya Rivera" userId="d33c523cfd04ac5b" providerId="LiveId" clId="{E0702B0D-57A6-4D33-A11C-65904A8EFAAE}" dt="2021-07-04T20:34:59.946" v="853" actId="26606"/>
          <ac:picMkLst>
            <pc:docMk/>
            <pc:sldMk cId="2517822086" sldId="278"/>
            <ac:picMk id="5" creationId="{043FEC3F-8BD8-4D01-A3B5-B9F7E41396BB}"/>
          </ac:picMkLst>
        </pc:picChg>
        <pc:picChg chg="add del mod">
          <ac:chgData name="Nicolás Ignacio Araya Rivera" userId="d33c523cfd04ac5b" providerId="LiveId" clId="{E0702B0D-57A6-4D33-A11C-65904A8EFAAE}" dt="2021-07-04T19:57:53.050" v="3"/>
          <ac:picMkLst>
            <pc:docMk/>
            <pc:sldMk cId="2517822086" sldId="278"/>
            <ac:picMk id="1026" creationId="{A195CF6D-245D-427B-AB4F-7181FC4BB543}"/>
          </ac:picMkLst>
        </pc:picChg>
      </pc:sldChg>
      <pc:sldChg chg="addSp delSp modSp new mod setBg setClrOvrMap">
        <pc:chgData name="Nicolás Ignacio Araya Rivera" userId="d33c523cfd04ac5b" providerId="LiveId" clId="{E0702B0D-57A6-4D33-A11C-65904A8EFAAE}" dt="2021-07-04T20:04:43.330" v="458" actId="26606"/>
        <pc:sldMkLst>
          <pc:docMk/>
          <pc:sldMk cId="1326956666" sldId="279"/>
        </pc:sldMkLst>
        <pc:spChg chg="del">
          <ac:chgData name="Nicolás Ignacio Araya Rivera" userId="d33c523cfd04ac5b" providerId="LiveId" clId="{E0702B0D-57A6-4D33-A11C-65904A8EFAAE}" dt="2021-07-04T20:04:34.219" v="457" actId="478"/>
          <ac:spMkLst>
            <pc:docMk/>
            <pc:sldMk cId="1326956666" sldId="279"/>
            <ac:spMk id="2" creationId="{EEE34386-54BC-4984-A486-D1ED3D9F7F02}"/>
          </ac:spMkLst>
        </pc:spChg>
        <pc:spChg chg="del">
          <ac:chgData name="Nicolás Ignacio Araya Rivera" userId="d33c523cfd04ac5b" providerId="LiveId" clId="{E0702B0D-57A6-4D33-A11C-65904A8EFAAE}" dt="2021-07-04T20:04:22.314" v="453" actId="478"/>
          <ac:spMkLst>
            <pc:docMk/>
            <pc:sldMk cId="1326956666" sldId="279"/>
            <ac:spMk id="3" creationId="{7DC273E9-8BC0-4E0E-8EA4-81126C8344E3}"/>
          </ac:spMkLst>
        </pc:spChg>
        <pc:spChg chg="add">
          <ac:chgData name="Nicolás Ignacio Araya Rivera" userId="d33c523cfd04ac5b" providerId="LiveId" clId="{E0702B0D-57A6-4D33-A11C-65904A8EFAAE}" dt="2021-07-04T20:04:43.330" v="458" actId="26606"/>
          <ac:spMkLst>
            <pc:docMk/>
            <pc:sldMk cId="1326956666" sldId="279"/>
            <ac:spMk id="71" creationId="{F3060C83-F051-4F0E-ABAD-AA0DFC48B218}"/>
          </ac:spMkLst>
        </pc:spChg>
        <pc:spChg chg="add">
          <ac:chgData name="Nicolás Ignacio Araya Rivera" userId="d33c523cfd04ac5b" providerId="LiveId" clId="{E0702B0D-57A6-4D33-A11C-65904A8EFAAE}" dt="2021-07-04T20:04:43.330" v="458" actId="26606"/>
          <ac:spMkLst>
            <pc:docMk/>
            <pc:sldMk cId="1326956666" sldId="279"/>
            <ac:spMk id="73" creationId="{83C98ABE-055B-441F-B07E-44F97F083C39}"/>
          </ac:spMkLst>
        </pc:spChg>
        <pc:spChg chg="add">
          <ac:chgData name="Nicolás Ignacio Araya Rivera" userId="d33c523cfd04ac5b" providerId="LiveId" clId="{E0702B0D-57A6-4D33-A11C-65904A8EFAAE}" dt="2021-07-04T20:04:43.330" v="458" actId="26606"/>
          <ac:spMkLst>
            <pc:docMk/>
            <pc:sldMk cId="1326956666" sldId="279"/>
            <ac:spMk id="75" creationId="{29FDB030-9B49-4CED-8CCD-4D99382388AC}"/>
          </ac:spMkLst>
        </pc:spChg>
        <pc:spChg chg="add">
          <ac:chgData name="Nicolás Ignacio Araya Rivera" userId="d33c523cfd04ac5b" providerId="LiveId" clId="{E0702B0D-57A6-4D33-A11C-65904A8EFAAE}" dt="2021-07-04T20:04:43.330" v="458" actId="26606"/>
          <ac:spMkLst>
            <pc:docMk/>
            <pc:sldMk cId="1326956666" sldId="279"/>
            <ac:spMk id="77" creationId="{3783CA14-24A1-485C-8B30-D6A5D87987AD}"/>
          </ac:spMkLst>
        </pc:spChg>
        <pc:spChg chg="add">
          <ac:chgData name="Nicolás Ignacio Araya Rivera" userId="d33c523cfd04ac5b" providerId="LiveId" clId="{E0702B0D-57A6-4D33-A11C-65904A8EFAAE}" dt="2021-07-04T20:04:43.330" v="458" actId="26606"/>
          <ac:spMkLst>
            <pc:docMk/>
            <pc:sldMk cId="1326956666" sldId="279"/>
            <ac:spMk id="79" creationId="{9A97C86A-04D6-40F7-AE84-31AB43E6A846}"/>
          </ac:spMkLst>
        </pc:spChg>
        <pc:spChg chg="add">
          <ac:chgData name="Nicolás Ignacio Araya Rivera" userId="d33c523cfd04ac5b" providerId="LiveId" clId="{E0702B0D-57A6-4D33-A11C-65904A8EFAAE}" dt="2021-07-04T20:04:43.330" v="458" actId="26606"/>
          <ac:spMkLst>
            <pc:docMk/>
            <pc:sldMk cId="1326956666" sldId="279"/>
            <ac:spMk id="81" creationId="{FF9F2414-84E8-453E-B1F3-389FDE8192D9}"/>
          </ac:spMkLst>
        </pc:spChg>
        <pc:spChg chg="add">
          <ac:chgData name="Nicolás Ignacio Araya Rivera" userId="d33c523cfd04ac5b" providerId="LiveId" clId="{E0702B0D-57A6-4D33-A11C-65904A8EFAAE}" dt="2021-07-04T20:04:43.330" v="458" actId="26606"/>
          <ac:spMkLst>
            <pc:docMk/>
            <pc:sldMk cId="1326956666" sldId="279"/>
            <ac:spMk id="83" creationId="{3ECA69A1-7536-43AC-85EF-C7106179F5ED}"/>
          </ac:spMkLst>
        </pc:spChg>
        <pc:picChg chg="add mod">
          <ac:chgData name="Nicolás Ignacio Araya Rivera" userId="d33c523cfd04ac5b" providerId="LiveId" clId="{E0702B0D-57A6-4D33-A11C-65904A8EFAAE}" dt="2021-07-04T20:04:43.330" v="458" actId="26606"/>
          <ac:picMkLst>
            <pc:docMk/>
            <pc:sldMk cId="1326956666" sldId="279"/>
            <ac:picMk id="3074" creationId="{EB62F1A5-EEAC-40F3-AF83-DD13EB60DB1D}"/>
          </ac:picMkLst>
        </pc:picChg>
      </pc:sldChg>
      <pc:sldChg chg="addSp new ord">
        <pc:chgData name="Nicolás Ignacio Araya Rivera" userId="d33c523cfd04ac5b" providerId="LiveId" clId="{E0702B0D-57A6-4D33-A11C-65904A8EFAAE}" dt="2021-07-04T20:06:46.204" v="462"/>
        <pc:sldMkLst>
          <pc:docMk/>
          <pc:sldMk cId="2950898243" sldId="280"/>
        </pc:sldMkLst>
        <pc:picChg chg="add">
          <ac:chgData name="Nicolás Ignacio Araya Rivera" userId="d33c523cfd04ac5b" providerId="LiveId" clId="{E0702B0D-57A6-4D33-A11C-65904A8EFAAE}" dt="2021-07-04T20:06:03.413" v="460"/>
          <ac:picMkLst>
            <pc:docMk/>
            <pc:sldMk cId="2950898243" sldId="280"/>
            <ac:picMk id="4098" creationId="{89AA696A-A3C1-45E4-9119-7F78F9DA3D14}"/>
          </ac:picMkLst>
        </pc:picChg>
      </pc:sldChg>
      <pc:sldChg chg="addSp modSp new mod">
        <pc:chgData name="Nicolás Ignacio Araya Rivera" userId="d33c523cfd04ac5b" providerId="LiveId" clId="{E0702B0D-57A6-4D33-A11C-65904A8EFAAE}" dt="2021-07-04T20:44:22.862" v="1131" actId="1076"/>
        <pc:sldMkLst>
          <pc:docMk/>
          <pc:sldMk cId="739355806" sldId="281"/>
        </pc:sldMkLst>
        <pc:spChg chg="mod">
          <ac:chgData name="Nicolás Ignacio Araya Rivera" userId="d33c523cfd04ac5b" providerId="LiveId" clId="{E0702B0D-57A6-4D33-A11C-65904A8EFAAE}" dt="2021-07-04T20:41:50.863" v="881" actId="20577"/>
          <ac:spMkLst>
            <pc:docMk/>
            <pc:sldMk cId="739355806" sldId="281"/>
            <ac:spMk id="2" creationId="{F784513C-F017-4DC6-8A32-388133803FF7}"/>
          </ac:spMkLst>
        </pc:spChg>
        <pc:spChg chg="mod">
          <ac:chgData name="Nicolás Ignacio Araya Rivera" userId="d33c523cfd04ac5b" providerId="LiveId" clId="{E0702B0D-57A6-4D33-A11C-65904A8EFAAE}" dt="2021-07-04T20:43:33.046" v="1126" actId="20577"/>
          <ac:spMkLst>
            <pc:docMk/>
            <pc:sldMk cId="739355806" sldId="281"/>
            <ac:spMk id="3" creationId="{726EF166-0F02-42A7-892A-21BE53045410}"/>
          </ac:spMkLst>
        </pc:spChg>
        <pc:picChg chg="add mod">
          <ac:chgData name="Nicolás Ignacio Araya Rivera" userId="d33c523cfd04ac5b" providerId="LiveId" clId="{E0702B0D-57A6-4D33-A11C-65904A8EFAAE}" dt="2021-07-04T20:44:22.862" v="1131" actId="1076"/>
          <ac:picMkLst>
            <pc:docMk/>
            <pc:sldMk cId="739355806" sldId="281"/>
            <ac:picMk id="5122" creationId="{FCEDA2C5-DF79-4E71-A73F-FD5C880DA256}"/>
          </ac:picMkLst>
        </pc:picChg>
      </pc:sldChg>
      <pc:sldChg chg="addSp delSp modSp new mod">
        <pc:chgData name="Nicolás Ignacio Araya Rivera" userId="d33c523cfd04ac5b" providerId="LiveId" clId="{E0702B0D-57A6-4D33-A11C-65904A8EFAAE}" dt="2021-07-04T21:08:33.083" v="1148" actId="1076"/>
        <pc:sldMkLst>
          <pc:docMk/>
          <pc:sldMk cId="616071420" sldId="282"/>
        </pc:sldMkLst>
        <pc:spChg chg="mod">
          <ac:chgData name="Nicolás Ignacio Araya Rivera" userId="d33c523cfd04ac5b" providerId="LiveId" clId="{E0702B0D-57A6-4D33-A11C-65904A8EFAAE}" dt="2021-07-04T21:07:46.299" v="1143" actId="20577"/>
          <ac:spMkLst>
            <pc:docMk/>
            <pc:sldMk cId="616071420" sldId="282"/>
            <ac:spMk id="2" creationId="{6FB4FD73-146F-43F4-A01C-A009C6E890F0}"/>
          </ac:spMkLst>
        </pc:spChg>
        <pc:spChg chg="del">
          <ac:chgData name="Nicolás Ignacio Araya Rivera" userId="d33c523cfd04ac5b" providerId="LiveId" clId="{E0702B0D-57A6-4D33-A11C-65904A8EFAAE}" dt="2021-07-04T21:08:23.281" v="1144" actId="478"/>
          <ac:spMkLst>
            <pc:docMk/>
            <pc:sldMk cId="616071420" sldId="282"/>
            <ac:spMk id="3" creationId="{52AA6983-512E-44D3-BC98-D41661A66616}"/>
          </ac:spMkLst>
        </pc:spChg>
        <pc:picChg chg="add mod">
          <ac:chgData name="Nicolás Ignacio Araya Rivera" userId="d33c523cfd04ac5b" providerId="LiveId" clId="{E0702B0D-57A6-4D33-A11C-65904A8EFAAE}" dt="2021-07-04T21:08:33.083" v="1148" actId="1076"/>
          <ac:picMkLst>
            <pc:docMk/>
            <pc:sldMk cId="616071420" sldId="282"/>
            <ac:picMk id="5" creationId="{01A7CF7A-17FA-4926-ACFC-54B690F6A5DF}"/>
          </ac:picMkLst>
        </pc:picChg>
      </pc:sldChg>
      <pc:sldChg chg="addSp modSp new mod">
        <pc:chgData name="Nicolás Ignacio Araya Rivera" userId="d33c523cfd04ac5b" providerId="LiveId" clId="{E0702B0D-57A6-4D33-A11C-65904A8EFAAE}" dt="2021-07-04T21:11:51.290" v="1551" actId="1076"/>
        <pc:sldMkLst>
          <pc:docMk/>
          <pc:sldMk cId="70721906" sldId="283"/>
        </pc:sldMkLst>
        <pc:spChg chg="mod">
          <ac:chgData name="Nicolás Ignacio Araya Rivera" userId="d33c523cfd04ac5b" providerId="LiveId" clId="{E0702B0D-57A6-4D33-A11C-65904A8EFAAE}" dt="2021-07-04T21:08:43.466" v="1189" actId="20577"/>
          <ac:spMkLst>
            <pc:docMk/>
            <pc:sldMk cId="70721906" sldId="283"/>
            <ac:spMk id="2" creationId="{C2F62C0A-D895-49D0-86B4-AE76581D5AEB}"/>
          </ac:spMkLst>
        </pc:spChg>
        <pc:spChg chg="mod">
          <ac:chgData name="Nicolás Ignacio Araya Rivera" userId="d33c523cfd04ac5b" providerId="LiveId" clId="{E0702B0D-57A6-4D33-A11C-65904A8EFAAE}" dt="2021-07-04T21:11:04.776" v="1547" actId="313"/>
          <ac:spMkLst>
            <pc:docMk/>
            <pc:sldMk cId="70721906" sldId="283"/>
            <ac:spMk id="3" creationId="{E2A06AB2-FEE2-46E9-B011-759FE20CCDA1}"/>
          </ac:spMkLst>
        </pc:spChg>
        <pc:picChg chg="add mod">
          <ac:chgData name="Nicolás Ignacio Araya Rivera" userId="d33c523cfd04ac5b" providerId="LiveId" clId="{E0702B0D-57A6-4D33-A11C-65904A8EFAAE}" dt="2021-07-04T21:11:51.290" v="1551" actId="1076"/>
          <ac:picMkLst>
            <pc:docMk/>
            <pc:sldMk cId="70721906" sldId="283"/>
            <ac:picMk id="5" creationId="{25A47BFE-C919-4B04-B227-98E5778ED9BC}"/>
          </ac:picMkLst>
        </pc:picChg>
      </pc:sldChg>
      <pc:sldChg chg="addSp modSp new mod">
        <pc:chgData name="Nicolás Ignacio Araya Rivera" userId="d33c523cfd04ac5b" providerId="LiveId" clId="{E0702B0D-57A6-4D33-A11C-65904A8EFAAE}" dt="2021-07-05T19:54:49.674" v="2677" actId="20577"/>
        <pc:sldMkLst>
          <pc:docMk/>
          <pc:sldMk cId="2680324937" sldId="284"/>
        </pc:sldMkLst>
        <pc:spChg chg="mod">
          <ac:chgData name="Nicolás Ignacio Araya Rivera" userId="d33c523cfd04ac5b" providerId="LiveId" clId="{E0702B0D-57A6-4D33-A11C-65904A8EFAAE}" dt="2021-07-05T19:54:49.674" v="2677" actId="20577"/>
          <ac:spMkLst>
            <pc:docMk/>
            <pc:sldMk cId="2680324937" sldId="284"/>
            <ac:spMk id="2" creationId="{D2CFFD9D-9A38-46CB-90B4-82F0EBAD7207}"/>
          </ac:spMkLst>
        </pc:spChg>
        <pc:spChg chg="mod">
          <ac:chgData name="Nicolás Ignacio Araya Rivera" userId="d33c523cfd04ac5b" providerId="LiveId" clId="{E0702B0D-57A6-4D33-A11C-65904A8EFAAE}" dt="2021-07-04T21:16:31.123" v="1931" actId="1076"/>
          <ac:spMkLst>
            <pc:docMk/>
            <pc:sldMk cId="2680324937" sldId="284"/>
            <ac:spMk id="3" creationId="{A0271D21-8008-4281-B478-F9AE068F4976}"/>
          </ac:spMkLst>
        </pc:spChg>
        <pc:picChg chg="add mod">
          <ac:chgData name="Nicolás Ignacio Araya Rivera" userId="d33c523cfd04ac5b" providerId="LiveId" clId="{E0702B0D-57A6-4D33-A11C-65904A8EFAAE}" dt="2021-07-04T21:16:25.091" v="1930" actId="1076"/>
          <ac:picMkLst>
            <pc:docMk/>
            <pc:sldMk cId="2680324937" sldId="284"/>
            <ac:picMk id="5" creationId="{92BEBD23-A91B-4A55-9940-7482AA9ECAE5}"/>
          </ac:picMkLst>
        </pc:picChg>
      </pc:sldChg>
      <pc:sldChg chg="addSp modSp new mod">
        <pc:chgData name="Nicolás Ignacio Araya Rivera" userId="d33c523cfd04ac5b" providerId="LiveId" clId="{E0702B0D-57A6-4D33-A11C-65904A8EFAAE}" dt="2021-07-04T22:52:47.448" v="2455" actId="1076"/>
        <pc:sldMkLst>
          <pc:docMk/>
          <pc:sldMk cId="3802420773" sldId="285"/>
        </pc:sldMkLst>
        <pc:spChg chg="mod">
          <ac:chgData name="Nicolás Ignacio Araya Rivera" userId="d33c523cfd04ac5b" providerId="LiveId" clId="{E0702B0D-57A6-4D33-A11C-65904A8EFAAE}" dt="2021-07-04T21:17:45.065" v="1961" actId="20577"/>
          <ac:spMkLst>
            <pc:docMk/>
            <pc:sldMk cId="3802420773" sldId="285"/>
            <ac:spMk id="2" creationId="{71FF2C24-A94B-4AE4-AABF-A2F780FF34CB}"/>
          </ac:spMkLst>
        </pc:spChg>
        <pc:spChg chg="mod">
          <ac:chgData name="Nicolás Ignacio Araya Rivera" userId="d33c523cfd04ac5b" providerId="LiveId" clId="{E0702B0D-57A6-4D33-A11C-65904A8EFAAE}" dt="2021-07-04T22:52:40.984" v="2452" actId="14100"/>
          <ac:spMkLst>
            <pc:docMk/>
            <pc:sldMk cId="3802420773" sldId="285"/>
            <ac:spMk id="3" creationId="{9AB78A58-AECC-4B4F-B7BC-EF6F7420B539}"/>
          </ac:spMkLst>
        </pc:spChg>
        <pc:graphicFrameChg chg="add mod modGraphic">
          <ac:chgData name="Nicolás Ignacio Araya Rivera" userId="d33c523cfd04ac5b" providerId="LiveId" clId="{E0702B0D-57A6-4D33-A11C-65904A8EFAAE}" dt="2021-07-04T22:52:47.448" v="2455" actId="1076"/>
          <ac:graphicFrameMkLst>
            <pc:docMk/>
            <pc:sldMk cId="3802420773" sldId="285"/>
            <ac:graphicFrameMk id="4" creationId="{FF3426C7-301B-4C80-BAF0-867DAD20BAB2}"/>
          </ac:graphicFrameMkLst>
        </pc:graphicFrameChg>
      </pc:sldChg>
      <pc:sldChg chg="addSp delSp modSp new mod">
        <pc:chgData name="Nicolás Ignacio Araya Rivera" userId="d33c523cfd04ac5b" providerId="LiveId" clId="{E0702B0D-57A6-4D33-A11C-65904A8EFAAE}" dt="2021-07-05T19:57:36.894" v="2695" actId="1076"/>
        <pc:sldMkLst>
          <pc:docMk/>
          <pc:sldMk cId="536130085" sldId="286"/>
        </pc:sldMkLst>
        <pc:spChg chg="mod">
          <ac:chgData name="Nicolás Ignacio Araya Rivera" userId="d33c523cfd04ac5b" providerId="LiveId" clId="{E0702B0D-57A6-4D33-A11C-65904A8EFAAE}" dt="2021-07-05T19:56:00.240" v="2686" actId="20577"/>
          <ac:spMkLst>
            <pc:docMk/>
            <pc:sldMk cId="536130085" sldId="286"/>
            <ac:spMk id="2" creationId="{E66C4B8E-9B65-43FD-B0AF-A1C9EA4B7775}"/>
          </ac:spMkLst>
        </pc:spChg>
        <pc:spChg chg="del">
          <ac:chgData name="Nicolás Ignacio Araya Rivera" userId="d33c523cfd04ac5b" providerId="LiveId" clId="{E0702B0D-57A6-4D33-A11C-65904A8EFAAE}" dt="2021-07-05T19:56:06.597" v="2687" actId="478"/>
          <ac:spMkLst>
            <pc:docMk/>
            <pc:sldMk cId="536130085" sldId="286"/>
            <ac:spMk id="3" creationId="{A7721DBB-ECD0-4C41-A4FF-F111F737C085}"/>
          </ac:spMkLst>
        </pc:spChg>
        <pc:picChg chg="add mod">
          <ac:chgData name="Nicolás Ignacio Araya Rivera" userId="d33c523cfd04ac5b" providerId="LiveId" clId="{E0702B0D-57A6-4D33-A11C-65904A8EFAAE}" dt="2021-07-05T19:57:08.085" v="2691" actId="1076"/>
          <ac:picMkLst>
            <pc:docMk/>
            <pc:sldMk cId="536130085" sldId="286"/>
            <ac:picMk id="6146" creationId="{78A7BE25-0F2A-4F24-A266-0402D7FB9C33}"/>
          </ac:picMkLst>
        </pc:picChg>
        <pc:picChg chg="add mod">
          <ac:chgData name="Nicolás Ignacio Araya Rivera" userId="d33c523cfd04ac5b" providerId="LiveId" clId="{E0702B0D-57A6-4D33-A11C-65904A8EFAAE}" dt="2021-07-05T19:57:36.894" v="2695" actId="1076"/>
          <ac:picMkLst>
            <pc:docMk/>
            <pc:sldMk cId="536130085" sldId="286"/>
            <ac:picMk id="6148" creationId="{A91BB26D-1A6C-4D67-BBFC-1FD672A2449B}"/>
          </ac:picMkLst>
        </pc:picChg>
      </pc:sldChg>
      <pc:sldChg chg="addSp modSp new mod">
        <pc:chgData name="Nicolás Ignacio Araya Rivera" userId="d33c523cfd04ac5b" providerId="LiveId" clId="{E0702B0D-57A6-4D33-A11C-65904A8EFAAE}" dt="2021-07-04T22:57:58.639" v="2548" actId="1076"/>
        <pc:sldMkLst>
          <pc:docMk/>
          <pc:sldMk cId="3776761830" sldId="287"/>
        </pc:sldMkLst>
        <pc:spChg chg="mod">
          <ac:chgData name="Nicolás Ignacio Araya Rivera" userId="d33c523cfd04ac5b" providerId="LiveId" clId="{E0702B0D-57A6-4D33-A11C-65904A8EFAAE}" dt="2021-07-04T22:56:50.383" v="2484" actId="20577"/>
          <ac:spMkLst>
            <pc:docMk/>
            <pc:sldMk cId="3776761830" sldId="287"/>
            <ac:spMk id="2" creationId="{E5C765DD-2A74-4BB8-90B1-8B56A83E0BE9}"/>
          </ac:spMkLst>
        </pc:spChg>
        <pc:spChg chg="mod">
          <ac:chgData name="Nicolás Ignacio Araya Rivera" userId="d33c523cfd04ac5b" providerId="LiveId" clId="{E0702B0D-57A6-4D33-A11C-65904A8EFAAE}" dt="2021-07-04T22:57:13.764" v="2544" actId="207"/>
          <ac:spMkLst>
            <pc:docMk/>
            <pc:sldMk cId="3776761830" sldId="287"/>
            <ac:spMk id="3" creationId="{23391DBB-306F-4692-B551-4AB7C1FB0BF2}"/>
          </ac:spMkLst>
        </pc:spChg>
        <pc:picChg chg="add mod">
          <ac:chgData name="Nicolás Ignacio Araya Rivera" userId="d33c523cfd04ac5b" providerId="LiveId" clId="{E0702B0D-57A6-4D33-A11C-65904A8EFAAE}" dt="2021-07-04T22:57:58.639" v="2548" actId="1076"/>
          <ac:picMkLst>
            <pc:docMk/>
            <pc:sldMk cId="3776761830" sldId="287"/>
            <ac:picMk id="5" creationId="{0E67A8F9-AD7E-4AAE-84C8-3B2D60B070AE}"/>
          </ac:picMkLst>
        </pc:picChg>
      </pc:sldChg>
      <pc:sldChg chg="addSp delSp modSp new mod modAnim">
        <pc:chgData name="Nicolás Ignacio Araya Rivera" userId="d33c523cfd04ac5b" providerId="LiveId" clId="{E0702B0D-57A6-4D33-A11C-65904A8EFAAE}" dt="2021-07-04T23:22:15.652" v="2649" actId="14100"/>
        <pc:sldMkLst>
          <pc:docMk/>
          <pc:sldMk cId="873295917" sldId="288"/>
        </pc:sldMkLst>
        <pc:spChg chg="mod">
          <ac:chgData name="Nicolás Ignacio Araya Rivera" userId="d33c523cfd04ac5b" providerId="LiveId" clId="{E0702B0D-57A6-4D33-A11C-65904A8EFAAE}" dt="2021-07-04T23:21:11.660" v="2637" actId="20577"/>
          <ac:spMkLst>
            <pc:docMk/>
            <pc:sldMk cId="873295917" sldId="288"/>
            <ac:spMk id="2" creationId="{882AC7FD-E16F-4F86-99B0-ED62A838327D}"/>
          </ac:spMkLst>
        </pc:spChg>
        <pc:spChg chg="del">
          <ac:chgData name="Nicolás Ignacio Araya Rivera" userId="d33c523cfd04ac5b" providerId="LiveId" clId="{E0702B0D-57A6-4D33-A11C-65904A8EFAAE}" dt="2021-07-04T23:20:55.425" v="2550" actId="478"/>
          <ac:spMkLst>
            <pc:docMk/>
            <pc:sldMk cId="873295917" sldId="288"/>
            <ac:spMk id="3" creationId="{D20D84E3-BAB2-4C41-9E69-B4E5E42B5ACC}"/>
          </ac:spMkLst>
        </pc:spChg>
        <pc:spChg chg="add del">
          <ac:chgData name="Nicolás Ignacio Araya Rivera" userId="d33c523cfd04ac5b" providerId="LiveId" clId="{E0702B0D-57A6-4D33-A11C-65904A8EFAAE}" dt="2021-07-04T23:21:14.184" v="2639" actId="22"/>
          <ac:spMkLst>
            <pc:docMk/>
            <pc:sldMk cId="873295917" sldId="288"/>
            <ac:spMk id="5" creationId="{59ADCA60-57CC-4696-ABC7-D257FCE56508}"/>
          </ac:spMkLst>
        </pc:spChg>
        <pc:picChg chg="add mod">
          <ac:chgData name="Nicolás Ignacio Araya Rivera" userId="d33c523cfd04ac5b" providerId="LiveId" clId="{E0702B0D-57A6-4D33-A11C-65904A8EFAAE}" dt="2021-07-04T23:22:10.772" v="2648" actId="1076"/>
          <ac:picMkLst>
            <pc:docMk/>
            <pc:sldMk cId="873295917" sldId="288"/>
            <ac:picMk id="6" creationId="{507055DA-656A-4A5C-8DA9-B7BB17516D78}"/>
          </ac:picMkLst>
        </pc:picChg>
        <pc:picChg chg="add mod">
          <ac:chgData name="Nicolás Ignacio Araya Rivera" userId="d33c523cfd04ac5b" providerId="LiveId" clId="{E0702B0D-57A6-4D33-A11C-65904A8EFAAE}" dt="2021-07-04T23:22:15.652" v="2649" actId="14100"/>
          <ac:picMkLst>
            <pc:docMk/>
            <pc:sldMk cId="873295917" sldId="288"/>
            <ac:picMk id="7" creationId="{DF7A6632-C9D9-4C61-ADCC-6E58E67C0583}"/>
          </ac:picMkLst>
        </pc:picChg>
      </pc:sldChg>
      <pc:sldChg chg="addSp modSp new mod">
        <pc:chgData name="Nicolás Ignacio Araya Rivera" userId="d33c523cfd04ac5b" providerId="LiveId" clId="{E0702B0D-57A6-4D33-A11C-65904A8EFAAE}" dt="2021-07-05T20:05:39.677" v="3151" actId="20577"/>
        <pc:sldMkLst>
          <pc:docMk/>
          <pc:sldMk cId="61113554" sldId="289"/>
        </pc:sldMkLst>
        <pc:spChg chg="mod">
          <ac:chgData name="Nicolás Ignacio Araya Rivera" userId="d33c523cfd04ac5b" providerId="LiveId" clId="{E0702B0D-57A6-4D33-A11C-65904A8EFAAE}" dt="2021-07-05T19:57:46.889" v="2707" actId="20577"/>
          <ac:spMkLst>
            <pc:docMk/>
            <pc:sldMk cId="61113554" sldId="289"/>
            <ac:spMk id="2" creationId="{0A57561A-EDCB-4297-B484-C7F37662E661}"/>
          </ac:spMkLst>
        </pc:spChg>
        <pc:spChg chg="mod">
          <ac:chgData name="Nicolás Ignacio Araya Rivera" userId="d33c523cfd04ac5b" providerId="LiveId" clId="{E0702B0D-57A6-4D33-A11C-65904A8EFAAE}" dt="2021-07-05T20:05:39.677" v="3151" actId="20577"/>
          <ac:spMkLst>
            <pc:docMk/>
            <pc:sldMk cId="61113554" sldId="289"/>
            <ac:spMk id="3" creationId="{4E65D8A2-6A08-405B-926F-CF3E27EC676A}"/>
          </ac:spMkLst>
        </pc:spChg>
        <pc:picChg chg="add mod">
          <ac:chgData name="Nicolás Ignacio Araya Rivera" userId="d33c523cfd04ac5b" providerId="LiveId" clId="{E0702B0D-57A6-4D33-A11C-65904A8EFAAE}" dt="2021-07-05T20:04:40.636" v="2952" actId="1076"/>
          <ac:picMkLst>
            <pc:docMk/>
            <pc:sldMk cId="61113554" sldId="289"/>
            <ac:picMk id="7170" creationId="{964563C6-B94E-475D-9787-DA0EB9AD17D9}"/>
          </ac:picMkLst>
        </pc:picChg>
      </pc:sldChg>
      <pc:sldChg chg="addSp delSp modSp new mod">
        <pc:chgData name="Nicolás Ignacio Araya Rivera" userId="d33c523cfd04ac5b" providerId="LiveId" clId="{E0702B0D-57A6-4D33-A11C-65904A8EFAAE}" dt="2021-07-08T03:12:37.049" v="5162" actId="21"/>
        <pc:sldMkLst>
          <pc:docMk/>
          <pc:sldMk cId="3912937286" sldId="290"/>
        </pc:sldMkLst>
        <pc:spChg chg="mod">
          <ac:chgData name="Nicolás Ignacio Araya Rivera" userId="d33c523cfd04ac5b" providerId="LiveId" clId="{E0702B0D-57A6-4D33-A11C-65904A8EFAAE}" dt="2021-07-05T20:06:10.692" v="3173" actId="20577"/>
          <ac:spMkLst>
            <pc:docMk/>
            <pc:sldMk cId="3912937286" sldId="290"/>
            <ac:spMk id="2" creationId="{F3E7AC0A-BF49-4DF9-86C7-F6FE18B62F96}"/>
          </ac:spMkLst>
        </pc:spChg>
        <pc:spChg chg="mod">
          <ac:chgData name="Nicolás Ignacio Araya Rivera" userId="d33c523cfd04ac5b" providerId="LiveId" clId="{E0702B0D-57A6-4D33-A11C-65904A8EFAAE}" dt="2021-07-08T03:12:34.619" v="5161" actId="6549"/>
          <ac:spMkLst>
            <pc:docMk/>
            <pc:sldMk cId="3912937286" sldId="290"/>
            <ac:spMk id="3" creationId="{B83E8B3C-A077-44F4-9F1B-7F9C624E2DFE}"/>
          </ac:spMkLst>
        </pc:spChg>
        <pc:picChg chg="add del mod">
          <ac:chgData name="Nicolás Ignacio Araya Rivera" userId="d33c523cfd04ac5b" providerId="LiveId" clId="{E0702B0D-57A6-4D33-A11C-65904A8EFAAE}" dt="2021-07-08T03:12:37.049" v="5162" actId="21"/>
          <ac:picMkLst>
            <pc:docMk/>
            <pc:sldMk cId="3912937286" sldId="290"/>
            <ac:picMk id="5" creationId="{FB641D43-CDD6-4274-B976-D9BE9CC75467}"/>
          </ac:picMkLst>
        </pc:picChg>
      </pc:sldChg>
      <pc:sldChg chg="addSp delSp modSp new mod setBg">
        <pc:chgData name="Nicolás Ignacio Araya Rivera" userId="d33c523cfd04ac5b" providerId="LiveId" clId="{E0702B0D-57A6-4D33-A11C-65904A8EFAAE}" dt="2021-07-08T03:13:42.028" v="5210" actId="21"/>
        <pc:sldMkLst>
          <pc:docMk/>
          <pc:sldMk cId="3407977901" sldId="291"/>
        </pc:sldMkLst>
        <pc:spChg chg="mod">
          <ac:chgData name="Nicolás Ignacio Araya Rivera" userId="d33c523cfd04ac5b" providerId="LiveId" clId="{E0702B0D-57A6-4D33-A11C-65904A8EFAAE}" dt="2021-07-05T20:20:57.958" v="4313" actId="26606"/>
          <ac:spMkLst>
            <pc:docMk/>
            <pc:sldMk cId="3407977901" sldId="291"/>
            <ac:spMk id="2" creationId="{D985262A-D6E8-43A5-B3D0-02861623D525}"/>
          </ac:spMkLst>
        </pc:spChg>
        <pc:spChg chg="mod ord">
          <ac:chgData name="Nicolás Ignacio Araya Rivera" userId="d33c523cfd04ac5b" providerId="LiveId" clId="{E0702B0D-57A6-4D33-A11C-65904A8EFAAE}" dt="2021-07-08T03:13:33.353" v="5207" actId="21"/>
          <ac:spMkLst>
            <pc:docMk/>
            <pc:sldMk cId="3407977901" sldId="291"/>
            <ac:spMk id="3" creationId="{0B6ECF02-4930-4312-BE72-3CBF6A13B1CE}"/>
          </ac:spMkLst>
        </pc:spChg>
        <pc:spChg chg="add">
          <ac:chgData name="Nicolás Ignacio Araya Rivera" userId="d33c523cfd04ac5b" providerId="LiveId" clId="{E0702B0D-57A6-4D33-A11C-65904A8EFAAE}" dt="2021-07-05T20:20:57.958" v="4313" actId="26606"/>
          <ac:spMkLst>
            <pc:docMk/>
            <pc:sldMk cId="3407977901" sldId="291"/>
            <ac:spMk id="71" creationId="{2C61293E-6EBE-43EF-A52C-9BEBFD7679D4}"/>
          </ac:spMkLst>
        </pc:spChg>
        <pc:spChg chg="add">
          <ac:chgData name="Nicolás Ignacio Araya Rivera" userId="d33c523cfd04ac5b" providerId="LiveId" clId="{E0702B0D-57A6-4D33-A11C-65904A8EFAAE}" dt="2021-07-05T20:20:57.958" v="4313" actId="26606"/>
          <ac:spMkLst>
            <pc:docMk/>
            <pc:sldMk cId="3407977901" sldId="291"/>
            <ac:spMk id="73" creationId="{21540236-BFD5-4A9D-8840-4703E7F76825}"/>
          </ac:spMkLst>
        </pc:spChg>
        <pc:picChg chg="add del mod">
          <ac:chgData name="Nicolás Ignacio Araya Rivera" userId="d33c523cfd04ac5b" providerId="LiveId" clId="{E0702B0D-57A6-4D33-A11C-65904A8EFAAE}" dt="2021-07-08T03:13:42.028" v="5210" actId="21"/>
          <ac:picMkLst>
            <pc:docMk/>
            <pc:sldMk cId="3407977901" sldId="291"/>
            <ac:picMk id="7" creationId="{00E20118-7EB2-405E-8298-F52F5DF72ED6}"/>
          </ac:picMkLst>
        </pc:picChg>
        <pc:picChg chg="add mod">
          <ac:chgData name="Nicolás Ignacio Araya Rivera" userId="d33c523cfd04ac5b" providerId="LiveId" clId="{E0702B0D-57A6-4D33-A11C-65904A8EFAAE}" dt="2021-07-05T20:20:57.958" v="4313" actId="26606"/>
          <ac:picMkLst>
            <pc:docMk/>
            <pc:sldMk cId="3407977901" sldId="291"/>
            <ac:picMk id="8194" creationId="{709210B6-BD45-4FEF-A74E-C0A120913F26}"/>
          </ac:picMkLst>
        </pc:picChg>
      </pc:sldChg>
      <pc:sldChg chg="addSp modSp new mod setBg">
        <pc:chgData name="Nicolás Ignacio Araya Rivera" userId="d33c523cfd04ac5b" providerId="LiveId" clId="{E0702B0D-57A6-4D33-A11C-65904A8EFAAE}" dt="2021-07-08T03:19:44.281" v="5419" actId="2711"/>
        <pc:sldMkLst>
          <pc:docMk/>
          <pc:sldMk cId="4093547176" sldId="292"/>
        </pc:sldMkLst>
        <pc:spChg chg="mod">
          <ac:chgData name="Nicolás Ignacio Araya Rivera" userId="d33c523cfd04ac5b" providerId="LiveId" clId="{E0702B0D-57A6-4D33-A11C-65904A8EFAAE}" dt="2021-07-05T20:25:59.703" v="4315" actId="26606"/>
          <ac:spMkLst>
            <pc:docMk/>
            <pc:sldMk cId="4093547176" sldId="292"/>
            <ac:spMk id="2" creationId="{4A5D7149-2E6E-4298-A471-6103009590A3}"/>
          </ac:spMkLst>
        </pc:spChg>
        <pc:spChg chg="mod ord">
          <ac:chgData name="Nicolás Ignacio Araya Rivera" userId="d33c523cfd04ac5b" providerId="LiveId" clId="{E0702B0D-57A6-4D33-A11C-65904A8EFAAE}" dt="2021-07-08T03:19:44.281" v="5419" actId="2711"/>
          <ac:spMkLst>
            <pc:docMk/>
            <pc:sldMk cId="4093547176" sldId="292"/>
            <ac:spMk id="3" creationId="{E099B127-D02C-4FE6-B725-01A1D8024E85}"/>
          </ac:spMkLst>
        </pc:spChg>
        <pc:spChg chg="add">
          <ac:chgData name="Nicolás Ignacio Araya Rivera" userId="d33c523cfd04ac5b" providerId="LiveId" clId="{E0702B0D-57A6-4D33-A11C-65904A8EFAAE}" dt="2021-07-05T20:25:59.703" v="4315" actId="26606"/>
          <ac:spMkLst>
            <pc:docMk/>
            <pc:sldMk cId="4093547176" sldId="292"/>
            <ac:spMk id="71" creationId="{2C61293E-6EBE-43EF-A52C-9BEBFD7679D4}"/>
          </ac:spMkLst>
        </pc:spChg>
        <pc:spChg chg="add">
          <ac:chgData name="Nicolás Ignacio Araya Rivera" userId="d33c523cfd04ac5b" providerId="LiveId" clId="{E0702B0D-57A6-4D33-A11C-65904A8EFAAE}" dt="2021-07-05T20:25:59.703" v="4315" actId="26606"/>
          <ac:spMkLst>
            <pc:docMk/>
            <pc:sldMk cId="4093547176" sldId="292"/>
            <ac:spMk id="73" creationId="{21540236-BFD5-4A9D-8840-4703E7F76825}"/>
          </ac:spMkLst>
        </pc:spChg>
        <pc:picChg chg="add mod">
          <ac:chgData name="Nicolás Ignacio Araya Rivera" userId="d33c523cfd04ac5b" providerId="LiveId" clId="{E0702B0D-57A6-4D33-A11C-65904A8EFAAE}" dt="2021-07-05T20:25:59.703" v="4315" actId="26606"/>
          <ac:picMkLst>
            <pc:docMk/>
            <pc:sldMk cId="4093547176" sldId="292"/>
            <ac:picMk id="9218" creationId="{C256594B-69A4-4659-8A13-229A2BA9D2AB}"/>
          </ac:picMkLst>
        </pc:picChg>
      </pc:sldChg>
      <pc:sldChg chg="addSp delSp modSp new mod setBg">
        <pc:chgData name="Nicolás Ignacio Araya Rivera" userId="d33c523cfd04ac5b" providerId="LiveId" clId="{E0702B0D-57A6-4D33-A11C-65904A8EFAAE}" dt="2021-07-05T20:53:39.419" v="4505" actId="1076"/>
        <pc:sldMkLst>
          <pc:docMk/>
          <pc:sldMk cId="2101768777" sldId="293"/>
        </pc:sldMkLst>
        <pc:spChg chg="del">
          <ac:chgData name="Nicolás Ignacio Araya Rivera" userId="d33c523cfd04ac5b" providerId="LiveId" clId="{E0702B0D-57A6-4D33-A11C-65904A8EFAAE}" dt="2021-07-05T20:52:02.299" v="4482" actId="478"/>
          <ac:spMkLst>
            <pc:docMk/>
            <pc:sldMk cId="2101768777" sldId="293"/>
            <ac:spMk id="2" creationId="{7F7813D9-B7A9-4120-917A-11382B3597E4}"/>
          </ac:spMkLst>
        </pc:spChg>
        <pc:spChg chg="del">
          <ac:chgData name="Nicolás Ignacio Araya Rivera" userId="d33c523cfd04ac5b" providerId="LiveId" clId="{E0702B0D-57A6-4D33-A11C-65904A8EFAAE}" dt="2021-07-05T20:52:00.006" v="4481" actId="478"/>
          <ac:spMkLst>
            <pc:docMk/>
            <pc:sldMk cId="2101768777" sldId="293"/>
            <ac:spMk id="3" creationId="{F8716633-AFF9-46A8-BEF2-C641CD7808B4}"/>
          </ac:spMkLst>
        </pc:spChg>
        <pc:spChg chg="add mod">
          <ac:chgData name="Nicolás Ignacio Araya Rivera" userId="d33c523cfd04ac5b" providerId="LiveId" clId="{E0702B0D-57A6-4D33-A11C-65904A8EFAAE}" dt="2021-07-05T20:53:35.616" v="4503" actId="26606"/>
          <ac:spMkLst>
            <pc:docMk/>
            <pc:sldMk cId="2101768777" sldId="293"/>
            <ac:spMk id="6" creationId="{C947DF78-0733-4EAC-B4D4-2E99344F6293}"/>
          </ac:spMkLst>
        </pc:spChg>
        <pc:spChg chg="add">
          <ac:chgData name="Nicolás Ignacio Araya Rivera" userId="d33c523cfd04ac5b" providerId="LiveId" clId="{E0702B0D-57A6-4D33-A11C-65904A8EFAAE}" dt="2021-07-05T20:53:35.616" v="4503" actId="26606"/>
          <ac:spMkLst>
            <pc:docMk/>
            <pc:sldMk cId="2101768777" sldId="293"/>
            <ac:spMk id="73" creationId="{3B47FC9C-2ED3-4100-A4EF-E8CDFEE106C9}"/>
          </ac:spMkLst>
        </pc:spChg>
        <pc:picChg chg="add mod">
          <ac:chgData name="Nicolás Ignacio Araya Rivera" userId="d33c523cfd04ac5b" providerId="LiveId" clId="{E0702B0D-57A6-4D33-A11C-65904A8EFAAE}" dt="2021-07-05T20:53:39.419" v="4505" actId="1076"/>
          <ac:picMkLst>
            <pc:docMk/>
            <pc:sldMk cId="2101768777" sldId="293"/>
            <ac:picMk id="10242" creationId="{FF2BD7EE-5146-47D0-9E91-D2771B2D6FBB}"/>
          </ac:picMkLst>
        </pc:picChg>
        <pc:picChg chg="add mod">
          <ac:chgData name="Nicolás Ignacio Araya Rivera" userId="d33c523cfd04ac5b" providerId="LiveId" clId="{E0702B0D-57A6-4D33-A11C-65904A8EFAAE}" dt="2021-07-05T20:53:35.616" v="4503" actId="26606"/>
          <ac:picMkLst>
            <pc:docMk/>
            <pc:sldMk cId="2101768777" sldId="293"/>
            <ac:picMk id="10244" creationId="{75503519-8AF8-4520-A4B1-CEAD833C2123}"/>
          </ac:picMkLst>
        </pc:picChg>
      </pc:sldChg>
      <pc:sldChg chg="modSp new mod">
        <pc:chgData name="Nicolás Ignacio Araya Rivera" userId="d33c523cfd04ac5b" providerId="LiveId" clId="{E0702B0D-57A6-4D33-A11C-65904A8EFAAE}" dt="2021-07-08T02:47:55.515" v="4982" actId="20577"/>
        <pc:sldMkLst>
          <pc:docMk/>
          <pc:sldMk cId="2268356703" sldId="294"/>
        </pc:sldMkLst>
        <pc:spChg chg="mod">
          <ac:chgData name="Nicolás Ignacio Araya Rivera" userId="d33c523cfd04ac5b" providerId="LiveId" clId="{E0702B0D-57A6-4D33-A11C-65904A8EFAAE}" dt="2021-07-08T02:43:55.137" v="4532" actId="20577"/>
          <ac:spMkLst>
            <pc:docMk/>
            <pc:sldMk cId="2268356703" sldId="294"/>
            <ac:spMk id="2" creationId="{1D6F4CDC-DBFE-443B-BB7C-68E3A596BAC4}"/>
          </ac:spMkLst>
        </pc:spChg>
        <pc:spChg chg="mod">
          <ac:chgData name="Nicolás Ignacio Araya Rivera" userId="d33c523cfd04ac5b" providerId="LiveId" clId="{E0702B0D-57A6-4D33-A11C-65904A8EFAAE}" dt="2021-07-08T02:47:55.515" v="4982" actId="20577"/>
          <ac:spMkLst>
            <pc:docMk/>
            <pc:sldMk cId="2268356703" sldId="294"/>
            <ac:spMk id="3" creationId="{7518C176-2545-4CB1-B8E1-0AF4B014A1CC}"/>
          </ac:spMkLst>
        </pc:spChg>
      </pc:sldChg>
      <pc:sldChg chg="delSp add ord setBg delDesignElem">
        <pc:chgData name="Nicolás Ignacio Araya Rivera" userId="d33c523cfd04ac5b" providerId="LiveId" clId="{E0702B0D-57A6-4D33-A11C-65904A8EFAAE}" dt="2021-07-08T02:43:46.753" v="4510"/>
        <pc:sldMkLst>
          <pc:docMk/>
          <pc:sldMk cId="1658795923" sldId="295"/>
        </pc:sldMkLst>
        <pc:spChg chg="del">
          <ac:chgData name="Nicolás Ignacio Araya Rivera" userId="d33c523cfd04ac5b" providerId="LiveId" clId="{E0702B0D-57A6-4D33-A11C-65904A8EFAAE}" dt="2021-07-08T02:43:40.839" v="4508"/>
          <ac:spMkLst>
            <pc:docMk/>
            <pc:sldMk cId="1658795923" sldId="295"/>
            <ac:spMk id="71" creationId="{0671A8AE-40A1-4631-A6B8-581AFF065482}"/>
          </ac:spMkLst>
        </pc:spChg>
        <pc:spChg chg="del">
          <ac:chgData name="Nicolás Ignacio Araya Rivera" userId="d33c523cfd04ac5b" providerId="LiveId" clId="{E0702B0D-57A6-4D33-A11C-65904A8EFAAE}" dt="2021-07-08T02:43:40.839" v="4508"/>
          <ac:spMkLst>
            <pc:docMk/>
            <pc:sldMk cId="1658795923" sldId="295"/>
            <ac:spMk id="73" creationId="{AB58EF07-17C2-48CF-ABB0-EEF1F17CB8F0}"/>
          </ac:spMkLst>
        </pc:spChg>
        <pc:spChg chg="del">
          <ac:chgData name="Nicolás Ignacio Araya Rivera" userId="d33c523cfd04ac5b" providerId="LiveId" clId="{E0702B0D-57A6-4D33-A11C-65904A8EFAAE}" dt="2021-07-08T02:43:40.839" v="4508"/>
          <ac:spMkLst>
            <pc:docMk/>
            <pc:sldMk cId="1658795923" sldId="295"/>
            <ac:spMk id="75" creationId="{AF2F604E-43BE-4DC3-B983-E071523364F8}"/>
          </ac:spMkLst>
        </pc:spChg>
        <pc:spChg chg="del">
          <ac:chgData name="Nicolás Ignacio Araya Rivera" userId="d33c523cfd04ac5b" providerId="LiveId" clId="{E0702B0D-57A6-4D33-A11C-65904A8EFAAE}" dt="2021-07-08T02:43:40.839" v="4508"/>
          <ac:spMkLst>
            <pc:docMk/>
            <pc:sldMk cId="1658795923" sldId="295"/>
            <ac:spMk id="77" creationId="{08C9B587-E65E-4B52-B37C-ABEBB6E87928}"/>
          </ac:spMkLst>
        </pc:spChg>
      </pc:sldChg>
      <pc:sldChg chg="modSp new mod">
        <pc:chgData name="Nicolás Ignacio Araya Rivera" userId="d33c523cfd04ac5b" providerId="LiveId" clId="{E0702B0D-57A6-4D33-A11C-65904A8EFAAE}" dt="2021-07-08T03:43:44.925" v="6152" actId="20577"/>
        <pc:sldMkLst>
          <pc:docMk/>
          <pc:sldMk cId="4202256117" sldId="296"/>
        </pc:sldMkLst>
        <pc:spChg chg="mod">
          <ac:chgData name="Nicolás Ignacio Araya Rivera" userId="d33c523cfd04ac5b" providerId="LiveId" clId="{E0702B0D-57A6-4D33-A11C-65904A8EFAAE}" dt="2021-07-08T03:09:51.778" v="5002" actId="20577"/>
          <ac:spMkLst>
            <pc:docMk/>
            <pc:sldMk cId="4202256117" sldId="296"/>
            <ac:spMk id="2" creationId="{D39EE51A-6284-4FF8-8774-4544673B325D}"/>
          </ac:spMkLst>
        </pc:spChg>
        <pc:spChg chg="mod">
          <ac:chgData name="Nicolás Ignacio Araya Rivera" userId="d33c523cfd04ac5b" providerId="LiveId" clId="{E0702B0D-57A6-4D33-A11C-65904A8EFAAE}" dt="2021-07-08T03:43:44.925" v="6152" actId="20577"/>
          <ac:spMkLst>
            <pc:docMk/>
            <pc:sldMk cId="4202256117" sldId="296"/>
            <ac:spMk id="3" creationId="{B70BAA10-C7CC-4539-A8B1-FE9371ADC0CD}"/>
          </ac:spMkLst>
        </pc:spChg>
      </pc:sldChg>
      <pc:sldChg chg="addSp delSp modSp new mod">
        <pc:chgData name="Nicolás Ignacio Araya Rivera" userId="d33c523cfd04ac5b" providerId="LiveId" clId="{E0702B0D-57A6-4D33-A11C-65904A8EFAAE}" dt="2021-07-08T03:26:23.763" v="5704" actId="20577"/>
        <pc:sldMkLst>
          <pc:docMk/>
          <pc:sldMk cId="3909223721" sldId="297"/>
        </pc:sldMkLst>
        <pc:spChg chg="mod">
          <ac:chgData name="Nicolás Ignacio Araya Rivera" userId="d33c523cfd04ac5b" providerId="LiveId" clId="{E0702B0D-57A6-4D33-A11C-65904A8EFAAE}" dt="2021-07-08T03:26:23.763" v="5704" actId="20577"/>
          <ac:spMkLst>
            <pc:docMk/>
            <pc:sldMk cId="3909223721" sldId="297"/>
            <ac:spMk id="2" creationId="{64C1E82B-6040-4C84-97AF-E052540BF9DF}"/>
          </ac:spMkLst>
        </pc:spChg>
        <pc:spChg chg="mod">
          <ac:chgData name="Nicolás Ignacio Araya Rivera" userId="d33c523cfd04ac5b" providerId="LiveId" clId="{E0702B0D-57A6-4D33-A11C-65904A8EFAAE}" dt="2021-07-08T03:26:05.640" v="5654" actId="2711"/>
          <ac:spMkLst>
            <pc:docMk/>
            <pc:sldMk cId="3909223721" sldId="297"/>
            <ac:spMk id="3" creationId="{2B633DF6-5954-4153-9739-3FCDD833168B}"/>
          </ac:spMkLst>
        </pc:spChg>
        <pc:picChg chg="add del mod">
          <ac:chgData name="Nicolás Ignacio Araya Rivera" userId="d33c523cfd04ac5b" providerId="LiveId" clId="{E0702B0D-57A6-4D33-A11C-65904A8EFAAE}" dt="2021-07-08T03:23:03.945" v="5628" actId="478"/>
          <ac:picMkLst>
            <pc:docMk/>
            <pc:sldMk cId="3909223721" sldId="297"/>
            <ac:picMk id="4" creationId="{C33FF12C-DB27-4E5C-871D-E78B7AC92F32}"/>
          </ac:picMkLst>
        </pc:picChg>
        <pc:picChg chg="add del mod">
          <ac:chgData name="Nicolás Ignacio Araya Rivera" userId="d33c523cfd04ac5b" providerId="LiveId" clId="{E0702B0D-57A6-4D33-A11C-65904A8EFAAE}" dt="2021-07-08T03:26:13.634" v="5655" actId="478"/>
          <ac:picMkLst>
            <pc:docMk/>
            <pc:sldMk cId="3909223721" sldId="297"/>
            <ac:picMk id="6" creationId="{150E0F2A-6EDE-4A74-A7CD-0A2EFA78DFD5}"/>
          </ac:picMkLst>
        </pc:picChg>
      </pc:sldChg>
      <pc:sldChg chg="addSp delSp modSp new mod setBg">
        <pc:chgData name="Nicolás Ignacio Araya Rivera" userId="d33c523cfd04ac5b" providerId="LiveId" clId="{E0702B0D-57A6-4D33-A11C-65904A8EFAAE}" dt="2021-07-08T20:44:20.191" v="6197" actId="26606"/>
        <pc:sldMkLst>
          <pc:docMk/>
          <pc:sldMk cId="3583571728" sldId="298"/>
        </pc:sldMkLst>
        <pc:spChg chg="mod">
          <ac:chgData name="Nicolás Ignacio Araya Rivera" userId="d33c523cfd04ac5b" providerId="LiveId" clId="{E0702B0D-57A6-4D33-A11C-65904A8EFAAE}" dt="2021-07-08T20:44:20.191" v="6197" actId="26606"/>
          <ac:spMkLst>
            <pc:docMk/>
            <pc:sldMk cId="3583571728" sldId="298"/>
            <ac:spMk id="2" creationId="{F606FAEA-DBF9-49A5-8819-F583E4AFA3FB}"/>
          </ac:spMkLst>
        </pc:spChg>
        <pc:spChg chg="del">
          <ac:chgData name="Nicolás Ignacio Araya Rivera" userId="d33c523cfd04ac5b" providerId="LiveId" clId="{E0702B0D-57A6-4D33-A11C-65904A8EFAAE}" dt="2021-07-08T20:44:13.695" v="6193" actId="478"/>
          <ac:spMkLst>
            <pc:docMk/>
            <pc:sldMk cId="3583571728" sldId="298"/>
            <ac:spMk id="3" creationId="{BC8A6EE9-650A-47DF-9AB7-0AC2121F33AA}"/>
          </ac:spMkLst>
        </pc:spChg>
        <pc:spChg chg="add">
          <ac:chgData name="Nicolás Ignacio Araya Rivera" userId="d33c523cfd04ac5b" providerId="LiveId" clId="{E0702B0D-57A6-4D33-A11C-65904A8EFAAE}" dt="2021-07-08T20:44:20.191" v="6197" actId="26606"/>
          <ac:spMkLst>
            <pc:docMk/>
            <pc:sldMk cId="3583571728" sldId="298"/>
            <ac:spMk id="10" creationId="{D4771268-CB57-404A-9271-370EB28F6090}"/>
          </ac:spMkLst>
        </pc:spChg>
        <pc:picChg chg="add mod">
          <ac:chgData name="Nicolás Ignacio Araya Rivera" userId="d33c523cfd04ac5b" providerId="LiveId" clId="{E0702B0D-57A6-4D33-A11C-65904A8EFAAE}" dt="2021-07-08T20:44:20.191" v="6197" actId="26606"/>
          <ac:picMkLst>
            <pc:docMk/>
            <pc:sldMk cId="3583571728" sldId="298"/>
            <ac:picMk id="5" creationId="{76711345-FD6B-4C05-AB24-612F0C9FD98D}"/>
          </ac:picMkLst>
        </pc:picChg>
      </pc:sldChg>
      <pc:sldChg chg="addSp modSp new mod setBg">
        <pc:chgData name="Nicolás Ignacio Araya Rivera" userId="d33c523cfd04ac5b" providerId="LiveId" clId="{E0702B0D-57A6-4D33-A11C-65904A8EFAAE}" dt="2021-07-09T02:29:05.094" v="6333" actId="26606"/>
        <pc:sldMkLst>
          <pc:docMk/>
          <pc:sldMk cId="919820315" sldId="299"/>
        </pc:sldMkLst>
        <pc:spChg chg="mod">
          <ac:chgData name="Nicolás Ignacio Araya Rivera" userId="d33c523cfd04ac5b" providerId="LiveId" clId="{E0702B0D-57A6-4D33-A11C-65904A8EFAAE}" dt="2021-07-09T02:29:05.094" v="6333" actId="26606"/>
          <ac:spMkLst>
            <pc:docMk/>
            <pc:sldMk cId="919820315" sldId="299"/>
            <ac:spMk id="2" creationId="{D7EB480D-B7B5-4FEF-9946-17A09878F622}"/>
          </ac:spMkLst>
        </pc:spChg>
        <pc:spChg chg="mod">
          <ac:chgData name="Nicolás Ignacio Araya Rivera" userId="d33c523cfd04ac5b" providerId="LiveId" clId="{E0702B0D-57A6-4D33-A11C-65904A8EFAAE}" dt="2021-07-09T02:29:05.094" v="6333" actId="26606"/>
          <ac:spMkLst>
            <pc:docMk/>
            <pc:sldMk cId="919820315" sldId="299"/>
            <ac:spMk id="3" creationId="{C0D350FD-1B91-43C4-879A-D5C182B20156}"/>
          </ac:spMkLst>
        </pc:spChg>
        <pc:spChg chg="add">
          <ac:chgData name="Nicolás Ignacio Araya Rivera" userId="d33c523cfd04ac5b" providerId="LiveId" clId="{E0702B0D-57A6-4D33-A11C-65904A8EFAAE}" dt="2021-07-09T02:29:05.094" v="6333" actId="26606"/>
          <ac:spMkLst>
            <pc:docMk/>
            <pc:sldMk cId="919820315" sldId="299"/>
            <ac:spMk id="75" creationId="{AD96FDFD-4E42-4A06-B8B5-768A1DB9C2A9}"/>
          </ac:spMkLst>
        </pc:spChg>
        <pc:picChg chg="add mod">
          <ac:chgData name="Nicolás Ignacio Araya Rivera" userId="d33c523cfd04ac5b" providerId="LiveId" clId="{E0702B0D-57A6-4D33-A11C-65904A8EFAAE}" dt="2021-07-09T02:29:05.094" v="6333" actId="26606"/>
          <ac:picMkLst>
            <pc:docMk/>
            <pc:sldMk cId="919820315" sldId="299"/>
            <ac:picMk id="11266" creationId="{16CB4476-58FD-4670-827D-3E5F354491D4}"/>
          </ac:picMkLst>
        </pc:picChg>
        <pc:picChg chg="add mod ord">
          <ac:chgData name="Nicolás Ignacio Araya Rivera" userId="d33c523cfd04ac5b" providerId="LiveId" clId="{E0702B0D-57A6-4D33-A11C-65904A8EFAAE}" dt="2021-07-09T02:29:05.094" v="6333" actId="26606"/>
          <ac:picMkLst>
            <pc:docMk/>
            <pc:sldMk cId="919820315" sldId="299"/>
            <ac:picMk id="11268" creationId="{5F8DA33D-2E4A-4CD1-B43E-4DC0EF4C2E27}"/>
          </ac:picMkLst>
        </pc:picChg>
        <pc:picChg chg="add mod">
          <ac:chgData name="Nicolás Ignacio Araya Rivera" userId="d33c523cfd04ac5b" providerId="LiveId" clId="{E0702B0D-57A6-4D33-A11C-65904A8EFAAE}" dt="2021-07-09T02:29:05.094" v="6333" actId="26606"/>
          <ac:picMkLst>
            <pc:docMk/>
            <pc:sldMk cId="919820315" sldId="299"/>
            <ac:picMk id="11270" creationId="{80282B78-2B60-473B-A962-E8AE7CFF5989}"/>
          </ac:picMkLst>
        </pc:picChg>
      </pc:sldChg>
      <pc:sldChg chg="modSp new mod">
        <pc:chgData name="Nicolás Ignacio Araya Rivera" userId="d33c523cfd04ac5b" providerId="LiveId" clId="{E0702B0D-57A6-4D33-A11C-65904A8EFAAE}" dt="2021-07-09T02:40:03.561" v="6712" actId="20577"/>
        <pc:sldMkLst>
          <pc:docMk/>
          <pc:sldMk cId="2495873679" sldId="300"/>
        </pc:sldMkLst>
        <pc:spChg chg="mod">
          <ac:chgData name="Nicolás Ignacio Araya Rivera" userId="d33c523cfd04ac5b" providerId="LiveId" clId="{E0702B0D-57A6-4D33-A11C-65904A8EFAAE}" dt="2021-07-09T02:40:03.561" v="6712" actId="20577"/>
          <ac:spMkLst>
            <pc:docMk/>
            <pc:sldMk cId="2495873679" sldId="300"/>
            <ac:spMk id="3" creationId="{1067C8C7-2B18-4360-BC8E-4B33B21A541E}"/>
          </ac:spMkLst>
        </pc:spChg>
      </pc:sldChg>
      <pc:sldChg chg="addSp modSp new mod">
        <pc:chgData name="Nicolás Ignacio Araya Rivera" userId="d33c523cfd04ac5b" providerId="LiveId" clId="{E0702B0D-57A6-4D33-A11C-65904A8EFAAE}" dt="2021-07-09T17:36:43.039" v="7195" actId="20577"/>
        <pc:sldMkLst>
          <pc:docMk/>
          <pc:sldMk cId="4261141259" sldId="301"/>
        </pc:sldMkLst>
        <pc:spChg chg="mod">
          <ac:chgData name="Nicolás Ignacio Araya Rivera" userId="d33c523cfd04ac5b" providerId="LiveId" clId="{E0702B0D-57A6-4D33-A11C-65904A8EFAAE}" dt="2021-07-09T03:46:30.649" v="6740" actId="20577"/>
          <ac:spMkLst>
            <pc:docMk/>
            <pc:sldMk cId="4261141259" sldId="301"/>
            <ac:spMk id="2" creationId="{83FD46C1-933E-484C-9616-B207C1382D03}"/>
          </ac:spMkLst>
        </pc:spChg>
        <pc:spChg chg="mod">
          <ac:chgData name="Nicolás Ignacio Araya Rivera" userId="d33c523cfd04ac5b" providerId="LiveId" clId="{E0702B0D-57A6-4D33-A11C-65904A8EFAAE}" dt="2021-07-09T17:33:42.091" v="7128" actId="14100"/>
          <ac:spMkLst>
            <pc:docMk/>
            <pc:sldMk cId="4261141259" sldId="301"/>
            <ac:spMk id="3" creationId="{E1BB19B5-90FA-4818-A5AD-B918C8B749CE}"/>
          </ac:spMkLst>
        </pc:spChg>
        <pc:spChg chg="add mod">
          <ac:chgData name="Nicolás Ignacio Araya Rivera" userId="d33c523cfd04ac5b" providerId="LiveId" clId="{E0702B0D-57A6-4D33-A11C-65904A8EFAAE}" dt="2021-07-09T17:34:04.730" v="7132" actId="1076"/>
          <ac:spMkLst>
            <pc:docMk/>
            <pc:sldMk cId="4261141259" sldId="301"/>
            <ac:spMk id="4" creationId="{8F4CEE6F-D1EB-4A67-AE5E-D1B76D33EEA4}"/>
          </ac:spMkLst>
        </pc:spChg>
        <pc:spChg chg="add mod">
          <ac:chgData name="Nicolás Ignacio Araya Rivera" userId="d33c523cfd04ac5b" providerId="LiveId" clId="{E0702B0D-57A6-4D33-A11C-65904A8EFAAE}" dt="2021-07-09T17:35:42.715" v="7169" actId="20577"/>
          <ac:spMkLst>
            <pc:docMk/>
            <pc:sldMk cId="4261141259" sldId="301"/>
            <ac:spMk id="9" creationId="{F46CFB00-5BF5-463B-B223-A3E49794CDE4}"/>
          </ac:spMkLst>
        </pc:spChg>
        <pc:spChg chg="add mod">
          <ac:chgData name="Nicolás Ignacio Araya Rivera" userId="d33c523cfd04ac5b" providerId="LiveId" clId="{E0702B0D-57A6-4D33-A11C-65904A8EFAAE}" dt="2021-07-09T17:35:31.518" v="7155" actId="20577"/>
          <ac:spMkLst>
            <pc:docMk/>
            <pc:sldMk cId="4261141259" sldId="301"/>
            <ac:spMk id="10" creationId="{6B090B91-254C-4DE4-977D-12254A78357E}"/>
          </ac:spMkLst>
        </pc:spChg>
        <pc:spChg chg="add mod">
          <ac:chgData name="Nicolás Ignacio Araya Rivera" userId="d33c523cfd04ac5b" providerId="LiveId" clId="{E0702B0D-57A6-4D33-A11C-65904A8EFAAE}" dt="2021-07-09T17:36:43.039" v="7195" actId="20577"/>
          <ac:spMkLst>
            <pc:docMk/>
            <pc:sldMk cId="4261141259" sldId="301"/>
            <ac:spMk id="11" creationId="{7208CD30-64EC-4883-9B59-0CC883F06FDD}"/>
          </ac:spMkLst>
        </pc:spChg>
        <pc:cxnChg chg="add mod">
          <ac:chgData name="Nicolás Ignacio Araya Rivera" userId="d33c523cfd04ac5b" providerId="LiveId" clId="{E0702B0D-57A6-4D33-A11C-65904A8EFAAE}" dt="2021-07-09T17:34:33.666" v="7137" actId="208"/>
          <ac:cxnSpMkLst>
            <pc:docMk/>
            <pc:sldMk cId="4261141259" sldId="301"/>
            <ac:cxnSpMk id="6" creationId="{01F1E5AC-E180-45E5-B8DD-1D2C2AC61B8C}"/>
          </ac:cxnSpMkLst>
        </pc:cxnChg>
        <pc:cxnChg chg="add mod">
          <ac:chgData name="Nicolás Ignacio Araya Rivera" userId="d33c523cfd04ac5b" providerId="LiveId" clId="{E0702B0D-57A6-4D33-A11C-65904A8EFAAE}" dt="2021-07-09T17:34:39.298" v="7139" actId="1076"/>
          <ac:cxnSpMkLst>
            <pc:docMk/>
            <pc:sldMk cId="4261141259" sldId="301"/>
            <ac:cxnSpMk id="8" creationId="{23E2625D-0AD2-4DEE-8D34-BC7FA650D6AA}"/>
          </ac:cxnSpMkLst>
        </pc:cxnChg>
      </pc:sldChg>
      <pc:sldChg chg="addSp modSp new mod">
        <pc:chgData name="Nicolás Ignacio Araya Rivera" userId="d33c523cfd04ac5b" providerId="LiveId" clId="{E0702B0D-57A6-4D33-A11C-65904A8EFAAE}" dt="2021-07-09T19:54:46.005" v="8652" actId="27636"/>
        <pc:sldMkLst>
          <pc:docMk/>
          <pc:sldMk cId="1579819475" sldId="302"/>
        </pc:sldMkLst>
        <pc:spChg chg="mod">
          <ac:chgData name="Nicolás Ignacio Araya Rivera" userId="d33c523cfd04ac5b" providerId="LiveId" clId="{E0702B0D-57A6-4D33-A11C-65904A8EFAAE}" dt="2021-07-09T03:46:38.574" v="6768" actId="20577"/>
          <ac:spMkLst>
            <pc:docMk/>
            <pc:sldMk cId="1579819475" sldId="302"/>
            <ac:spMk id="2" creationId="{A6BCE575-BCF6-4D06-A9B0-D655A5D3613C}"/>
          </ac:spMkLst>
        </pc:spChg>
        <pc:spChg chg="mod">
          <ac:chgData name="Nicolás Ignacio Araya Rivera" userId="d33c523cfd04ac5b" providerId="LiveId" clId="{E0702B0D-57A6-4D33-A11C-65904A8EFAAE}" dt="2021-07-09T19:54:46.005" v="8652" actId="27636"/>
          <ac:spMkLst>
            <pc:docMk/>
            <pc:sldMk cId="1579819475" sldId="302"/>
            <ac:spMk id="3" creationId="{13AA9EEB-9B67-4BCC-B7B5-94F9F5DDB56B}"/>
          </ac:spMkLst>
        </pc:spChg>
        <pc:picChg chg="add mod">
          <ac:chgData name="Nicolás Ignacio Araya Rivera" userId="d33c523cfd04ac5b" providerId="LiveId" clId="{E0702B0D-57A6-4D33-A11C-65904A8EFAAE}" dt="2021-07-09T19:45:30.395" v="8497" actId="1076"/>
          <ac:picMkLst>
            <pc:docMk/>
            <pc:sldMk cId="1579819475" sldId="302"/>
            <ac:picMk id="5" creationId="{2B482E95-BE14-4BFA-AE98-1E4CB2A639A7}"/>
          </ac:picMkLst>
        </pc:picChg>
      </pc:sldChg>
      <pc:sldChg chg="addSp modSp new mod setBg">
        <pc:chgData name="Nicolás Ignacio Araya Rivera" userId="d33c523cfd04ac5b" providerId="LiveId" clId="{E0702B0D-57A6-4D33-A11C-65904A8EFAAE}" dt="2021-07-09T17:45:26.713" v="7922" actId="26606"/>
        <pc:sldMkLst>
          <pc:docMk/>
          <pc:sldMk cId="3457096373" sldId="303"/>
        </pc:sldMkLst>
        <pc:spChg chg="mod">
          <ac:chgData name="Nicolás Ignacio Araya Rivera" userId="d33c523cfd04ac5b" providerId="LiveId" clId="{E0702B0D-57A6-4D33-A11C-65904A8EFAAE}" dt="2021-07-09T17:45:26.713" v="7922" actId="26606"/>
          <ac:spMkLst>
            <pc:docMk/>
            <pc:sldMk cId="3457096373" sldId="303"/>
            <ac:spMk id="2" creationId="{6ACCF638-0AA3-49E9-B75A-EFDB9FF31882}"/>
          </ac:spMkLst>
        </pc:spChg>
        <pc:spChg chg="mod">
          <ac:chgData name="Nicolás Ignacio Araya Rivera" userId="d33c523cfd04ac5b" providerId="LiveId" clId="{E0702B0D-57A6-4D33-A11C-65904A8EFAAE}" dt="2021-07-09T17:45:26.713" v="7922" actId="26606"/>
          <ac:spMkLst>
            <pc:docMk/>
            <pc:sldMk cId="3457096373" sldId="303"/>
            <ac:spMk id="3" creationId="{5DB5FB12-CCD9-4158-920C-58C4DEB1D18E}"/>
          </ac:spMkLst>
        </pc:spChg>
        <pc:spChg chg="add">
          <ac:chgData name="Nicolás Ignacio Araya Rivera" userId="d33c523cfd04ac5b" providerId="LiveId" clId="{E0702B0D-57A6-4D33-A11C-65904A8EFAAE}" dt="2021-07-09T17:45:26.713" v="7922" actId="26606"/>
          <ac:spMkLst>
            <pc:docMk/>
            <pc:sldMk cId="3457096373" sldId="303"/>
            <ac:spMk id="71" creationId="{D009D6D5-DAC2-4A8B-A17A-E206B9012D09}"/>
          </ac:spMkLst>
        </pc:spChg>
        <pc:picChg chg="add mod">
          <ac:chgData name="Nicolás Ignacio Araya Rivera" userId="d33c523cfd04ac5b" providerId="LiveId" clId="{E0702B0D-57A6-4D33-A11C-65904A8EFAAE}" dt="2021-07-09T17:45:26.713" v="7922" actId="26606"/>
          <ac:picMkLst>
            <pc:docMk/>
            <pc:sldMk cId="3457096373" sldId="303"/>
            <ac:picMk id="13314" creationId="{2BF3A5D6-022A-437A-A49A-2D84732F1A7F}"/>
          </ac:picMkLst>
        </pc:picChg>
      </pc:sldChg>
      <pc:sldChg chg="addSp delSp modSp new mod setBg">
        <pc:chgData name="Nicolás Ignacio Araya Rivera" userId="d33c523cfd04ac5b" providerId="LiveId" clId="{E0702B0D-57A6-4D33-A11C-65904A8EFAAE}" dt="2021-07-09T17:55:18.079" v="8359" actId="1076"/>
        <pc:sldMkLst>
          <pc:docMk/>
          <pc:sldMk cId="2425334923" sldId="304"/>
        </pc:sldMkLst>
        <pc:spChg chg="mod">
          <ac:chgData name="Nicolás Ignacio Araya Rivera" userId="d33c523cfd04ac5b" providerId="LiveId" clId="{E0702B0D-57A6-4D33-A11C-65904A8EFAAE}" dt="2021-07-09T17:53:56.989" v="8315" actId="26606"/>
          <ac:spMkLst>
            <pc:docMk/>
            <pc:sldMk cId="2425334923" sldId="304"/>
            <ac:spMk id="2" creationId="{4E29A4CD-233D-45F6-9E03-DA7E37D450F2}"/>
          </ac:spMkLst>
        </pc:spChg>
        <pc:spChg chg="mod">
          <ac:chgData name="Nicolás Ignacio Araya Rivera" userId="d33c523cfd04ac5b" providerId="LiveId" clId="{E0702B0D-57A6-4D33-A11C-65904A8EFAAE}" dt="2021-07-09T17:53:56.989" v="8315" actId="26606"/>
          <ac:spMkLst>
            <pc:docMk/>
            <pc:sldMk cId="2425334923" sldId="304"/>
            <ac:spMk id="3" creationId="{B3BCBAC8-6885-46A3-B0FB-94AE03AFD1E7}"/>
          </ac:spMkLst>
        </pc:spChg>
        <pc:spChg chg="add mod">
          <ac:chgData name="Nicolás Ignacio Araya Rivera" userId="d33c523cfd04ac5b" providerId="LiveId" clId="{E0702B0D-57A6-4D33-A11C-65904A8EFAAE}" dt="2021-07-09T17:54:59.702" v="8348" actId="1076"/>
          <ac:spMkLst>
            <pc:docMk/>
            <pc:sldMk cId="2425334923" sldId="304"/>
            <ac:spMk id="8" creationId="{B83C7095-C11E-4A90-96FD-DFED304B4D8A}"/>
          </ac:spMkLst>
        </pc:spChg>
        <pc:spChg chg="add del">
          <ac:chgData name="Nicolás Ignacio Araya Rivera" userId="d33c523cfd04ac5b" providerId="LiveId" clId="{E0702B0D-57A6-4D33-A11C-65904A8EFAAE}" dt="2021-07-09T17:53:56.959" v="8314" actId="26606"/>
          <ac:spMkLst>
            <pc:docMk/>
            <pc:sldMk cId="2425334923" sldId="304"/>
            <ac:spMk id="10" creationId="{5E39A796-BE83-48B1-B33F-35C4A32AAB57}"/>
          </ac:spMkLst>
        </pc:spChg>
        <pc:spChg chg="add del">
          <ac:chgData name="Nicolás Ignacio Araya Rivera" userId="d33c523cfd04ac5b" providerId="LiveId" clId="{E0702B0D-57A6-4D33-A11C-65904A8EFAAE}" dt="2021-07-09T17:53:56.959" v="8314" actId="26606"/>
          <ac:spMkLst>
            <pc:docMk/>
            <pc:sldMk cId="2425334923" sldId="304"/>
            <ac:spMk id="12" creationId="{72F84B47-E267-4194-8194-831DB7B5547F}"/>
          </ac:spMkLst>
        </pc:spChg>
        <pc:spChg chg="add">
          <ac:chgData name="Nicolás Ignacio Araya Rivera" userId="d33c523cfd04ac5b" providerId="LiveId" clId="{E0702B0D-57A6-4D33-A11C-65904A8EFAAE}" dt="2021-07-09T17:53:56.989" v="8315" actId="26606"/>
          <ac:spMkLst>
            <pc:docMk/>
            <pc:sldMk cId="2425334923" sldId="304"/>
            <ac:spMk id="14" creationId="{AC8F6C8C-AB5A-4548-942D-E3FD40ACBC49}"/>
          </ac:spMkLst>
        </pc:spChg>
        <pc:spChg chg="add">
          <ac:chgData name="Nicolás Ignacio Araya Rivera" userId="d33c523cfd04ac5b" providerId="LiveId" clId="{E0702B0D-57A6-4D33-A11C-65904A8EFAAE}" dt="2021-07-09T17:53:56.989" v="8315" actId="26606"/>
          <ac:spMkLst>
            <pc:docMk/>
            <pc:sldMk cId="2425334923" sldId="304"/>
            <ac:spMk id="15" creationId="{979E27D9-03C7-44E2-9FF8-15D0C8506AF7}"/>
          </ac:spMkLst>
        </pc:spChg>
        <pc:spChg chg="add">
          <ac:chgData name="Nicolás Ignacio Araya Rivera" userId="d33c523cfd04ac5b" providerId="LiveId" clId="{E0702B0D-57A6-4D33-A11C-65904A8EFAAE}" dt="2021-07-09T17:53:56.989" v="8315" actId="26606"/>
          <ac:spMkLst>
            <pc:docMk/>
            <pc:sldMk cId="2425334923" sldId="304"/>
            <ac:spMk id="16" creationId="{EEBF1590-3B36-48EE-A89D-3B6F3CB256AB}"/>
          </ac:spMkLst>
        </pc:spChg>
        <pc:spChg chg="add mod">
          <ac:chgData name="Nicolás Ignacio Araya Rivera" userId="d33c523cfd04ac5b" providerId="LiveId" clId="{E0702B0D-57A6-4D33-A11C-65904A8EFAAE}" dt="2021-07-09T17:55:15.567" v="8358" actId="1076"/>
          <ac:spMkLst>
            <pc:docMk/>
            <pc:sldMk cId="2425334923" sldId="304"/>
            <ac:spMk id="17" creationId="{C219663A-DD04-40C7-91B2-552D74C5F575}"/>
          </ac:spMkLst>
        </pc:spChg>
        <pc:picChg chg="add mod">
          <ac:chgData name="Nicolás Ignacio Araya Rivera" userId="d33c523cfd04ac5b" providerId="LiveId" clId="{E0702B0D-57A6-4D33-A11C-65904A8EFAAE}" dt="2021-07-09T17:54:35.399" v="8316" actId="1076"/>
          <ac:picMkLst>
            <pc:docMk/>
            <pc:sldMk cId="2425334923" sldId="304"/>
            <ac:picMk id="5" creationId="{E6C37612-FF76-4780-B1A1-66440F736AF9}"/>
          </ac:picMkLst>
        </pc:picChg>
        <pc:picChg chg="add mod">
          <ac:chgData name="Nicolás Ignacio Araya Rivera" userId="d33c523cfd04ac5b" providerId="LiveId" clId="{E0702B0D-57A6-4D33-A11C-65904A8EFAAE}" dt="2021-07-09T17:55:18.079" v="8359" actId="1076"/>
          <ac:picMkLst>
            <pc:docMk/>
            <pc:sldMk cId="2425334923" sldId="304"/>
            <ac:picMk id="7" creationId="{E8F280B2-1094-4FD4-ACE3-DDA69BE1EF07}"/>
          </ac:picMkLst>
        </pc:picChg>
      </pc:sldChg>
      <pc:sldChg chg="addSp delSp modSp new mod">
        <pc:chgData name="Nicolás Ignacio Araya Rivera" userId="d33c523cfd04ac5b" providerId="LiveId" clId="{E0702B0D-57A6-4D33-A11C-65904A8EFAAE}" dt="2021-07-09T20:00:17.201" v="9057" actId="947"/>
        <pc:sldMkLst>
          <pc:docMk/>
          <pc:sldMk cId="2605613506" sldId="305"/>
        </pc:sldMkLst>
        <pc:spChg chg="del">
          <ac:chgData name="Nicolás Ignacio Araya Rivera" userId="d33c523cfd04ac5b" providerId="LiveId" clId="{E0702B0D-57A6-4D33-A11C-65904A8EFAAE}" dt="2021-07-09T19:58:57.680" v="9003" actId="478"/>
          <ac:spMkLst>
            <pc:docMk/>
            <pc:sldMk cId="2605613506" sldId="305"/>
            <ac:spMk id="2" creationId="{ED5CF595-257F-4887-B459-0A616038AD93}"/>
          </ac:spMkLst>
        </pc:spChg>
        <pc:spChg chg="mod">
          <ac:chgData name="Nicolás Ignacio Araya Rivera" userId="d33c523cfd04ac5b" providerId="LiveId" clId="{E0702B0D-57A6-4D33-A11C-65904A8EFAAE}" dt="2021-07-09T20:00:17.201" v="9057" actId="947"/>
          <ac:spMkLst>
            <pc:docMk/>
            <pc:sldMk cId="2605613506" sldId="305"/>
            <ac:spMk id="3" creationId="{36478FD4-A905-4BD6-B267-4BA5D1EBFB26}"/>
          </ac:spMkLst>
        </pc:spChg>
        <pc:picChg chg="add mod">
          <ac:chgData name="Nicolás Ignacio Araya Rivera" userId="d33c523cfd04ac5b" providerId="LiveId" clId="{E0702B0D-57A6-4D33-A11C-65904A8EFAAE}" dt="2021-07-09T19:54:58.908" v="8656"/>
          <ac:picMkLst>
            <pc:docMk/>
            <pc:sldMk cId="2605613506" sldId="305"/>
            <ac:picMk id="4" creationId="{6D96FF7B-0C87-4F89-B94C-7A608CB7D928}"/>
          </ac:picMkLst>
        </pc:picChg>
      </pc:sldChg>
    </pc:docChg>
  </pc:docChgLst>
  <pc:docChgLst>
    <pc:chgData name="Nicolás Ignacio Araya Rivera" userId="d33c523cfd04ac5b" providerId="LiveId" clId="{5F02364E-DDED-4AD8-8C81-74B076587CFD}"/>
    <pc:docChg chg="undo custSel addSld delSld modSld sldOrd">
      <pc:chgData name="Nicolás Ignacio Araya Rivera" userId="d33c523cfd04ac5b" providerId="LiveId" clId="{5F02364E-DDED-4AD8-8C81-74B076587CFD}" dt="2021-08-30T13:28:24.871" v="855" actId="1076"/>
      <pc:docMkLst>
        <pc:docMk/>
      </pc:docMkLst>
      <pc:sldChg chg="addSp delSp modSp mod setBg setClrOvrMap">
        <pc:chgData name="Nicolás Ignacio Araya Rivera" userId="d33c523cfd04ac5b" providerId="LiveId" clId="{5F02364E-DDED-4AD8-8C81-74B076587CFD}" dt="2021-08-20T18:24:53.398" v="12" actId="26606"/>
        <pc:sldMkLst>
          <pc:docMk/>
          <pc:sldMk cId="2449326438" sldId="256"/>
        </pc:sldMkLst>
        <pc:spChg chg="mod">
          <ac:chgData name="Nicolás Ignacio Araya Rivera" userId="d33c523cfd04ac5b" providerId="LiveId" clId="{5F02364E-DDED-4AD8-8C81-74B076587CFD}" dt="2021-08-20T18:24:53.398" v="12" actId="26606"/>
          <ac:spMkLst>
            <pc:docMk/>
            <pc:sldMk cId="2449326438" sldId="256"/>
            <ac:spMk id="2" creationId="{C8AA721D-2735-4759-9D1F-B99437A302DD}"/>
          </ac:spMkLst>
        </pc:spChg>
        <pc:spChg chg="mod">
          <ac:chgData name="Nicolás Ignacio Araya Rivera" userId="d33c523cfd04ac5b" providerId="LiveId" clId="{5F02364E-DDED-4AD8-8C81-74B076587CFD}" dt="2021-08-20T18:24:53.398" v="12" actId="26606"/>
          <ac:spMkLst>
            <pc:docMk/>
            <pc:sldMk cId="2449326438" sldId="256"/>
            <ac:spMk id="3" creationId="{A2A087F4-039B-43C2-8152-62E918238EFE}"/>
          </ac:spMkLst>
        </pc:spChg>
        <pc:spChg chg="add del">
          <ac:chgData name="Nicolás Ignacio Araya Rivera" userId="d33c523cfd04ac5b" providerId="LiveId" clId="{5F02364E-DDED-4AD8-8C81-74B076587CFD}" dt="2021-08-20T18:24:53.398" v="12" actId="26606"/>
          <ac:spMkLst>
            <pc:docMk/>
            <pc:sldMk cId="2449326438" sldId="256"/>
            <ac:spMk id="71" creationId="{71B2258F-86CA-4D4D-8270-BC05FCDEBFB3}"/>
          </ac:spMkLst>
        </pc:spChg>
        <pc:spChg chg="add del">
          <ac:chgData name="Nicolás Ignacio Araya Rivera" userId="d33c523cfd04ac5b" providerId="LiveId" clId="{5F02364E-DDED-4AD8-8C81-74B076587CFD}" dt="2021-08-20T18:24:49.227" v="9" actId="26606"/>
          <ac:spMkLst>
            <pc:docMk/>
            <pc:sldMk cId="2449326438" sldId="256"/>
            <ac:spMk id="135" creationId="{AC8EEB0F-BA72-49AC-956F-331B60FDE79E}"/>
          </ac:spMkLst>
        </pc:spChg>
        <pc:spChg chg="add del">
          <ac:chgData name="Nicolás Ignacio Araya Rivera" userId="d33c523cfd04ac5b" providerId="LiveId" clId="{5F02364E-DDED-4AD8-8C81-74B076587CFD}" dt="2021-08-20T18:24:49.227" v="9" actId="26606"/>
          <ac:spMkLst>
            <pc:docMk/>
            <pc:sldMk cId="2449326438" sldId="256"/>
            <ac:spMk id="137" creationId="{1BE70332-ECAF-47BB-8C7B-BD049452F653}"/>
          </ac:spMkLst>
        </pc:spChg>
        <pc:spChg chg="add del">
          <ac:chgData name="Nicolás Ignacio Araya Rivera" userId="d33c523cfd04ac5b" providerId="LiveId" clId="{5F02364E-DDED-4AD8-8C81-74B076587CFD}" dt="2021-08-20T18:24:49.227" v="9" actId="26606"/>
          <ac:spMkLst>
            <pc:docMk/>
            <pc:sldMk cId="2449326438" sldId="256"/>
            <ac:spMk id="139" creationId="{716D9361-A35A-4DC8-AAB9-04FD2D6FEE1D}"/>
          </ac:spMkLst>
        </pc:spChg>
        <pc:spChg chg="add del">
          <ac:chgData name="Nicolás Ignacio Araya Rivera" userId="d33c523cfd04ac5b" providerId="LiveId" clId="{5F02364E-DDED-4AD8-8C81-74B076587CFD}" dt="2021-08-20T18:24:49.227" v="9" actId="26606"/>
          <ac:spMkLst>
            <pc:docMk/>
            <pc:sldMk cId="2449326438" sldId="256"/>
            <ac:spMk id="141" creationId="{87FC31AD-FBB3-4219-A758-D6F7594A0A81}"/>
          </ac:spMkLst>
        </pc:spChg>
        <pc:spChg chg="add del">
          <ac:chgData name="Nicolás Ignacio Araya Rivera" userId="d33c523cfd04ac5b" providerId="LiveId" clId="{5F02364E-DDED-4AD8-8C81-74B076587CFD}" dt="2021-08-20T18:24:53.363" v="11" actId="26606"/>
          <ac:spMkLst>
            <pc:docMk/>
            <pc:sldMk cId="2449326438" sldId="256"/>
            <ac:spMk id="2052" creationId="{8A95209C-5275-4E15-8EA7-7F42980ABF2D}"/>
          </ac:spMkLst>
        </pc:spChg>
        <pc:spChg chg="add del">
          <ac:chgData name="Nicolás Ignacio Araya Rivera" userId="d33c523cfd04ac5b" providerId="LiveId" clId="{5F02364E-DDED-4AD8-8C81-74B076587CFD}" dt="2021-08-20T18:24:53.363" v="11" actId="26606"/>
          <ac:spMkLst>
            <pc:docMk/>
            <pc:sldMk cId="2449326438" sldId="256"/>
            <ac:spMk id="2053" creationId="{4F2ED431-E304-4FF0-9F4E-032783C9D612}"/>
          </ac:spMkLst>
        </pc:spChg>
        <pc:spChg chg="add del">
          <ac:chgData name="Nicolás Ignacio Araya Rivera" userId="d33c523cfd04ac5b" providerId="LiveId" clId="{5F02364E-DDED-4AD8-8C81-74B076587CFD}" dt="2021-08-20T18:24:53.363" v="11" actId="26606"/>
          <ac:spMkLst>
            <pc:docMk/>
            <pc:sldMk cId="2449326438" sldId="256"/>
            <ac:spMk id="2054" creationId="{4E87FCFB-2CCE-460D-B3DD-557C8BD1B94A}"/>
          </ac:spMkLst>
        </pc:spChg>
        <pc:spChg chg="add">
          <ac:chgData name="Nicolás Ignacio Araya Rivera" userId="d33c523cfd04ac5b" providerId="LiveId" clId="{5F02364E-DDED-4AD8-8C81-74B076587CFD}" dt="2021-08-20T18:24:53.398" v="12" actId="26606"/>
          <ac:spMkLst>
            <pc:docMk/>
            <pc:sldMk cId="2449326438" sldId="256"/>
            <ac:spMk id="2056" creationId="{0AB225BA-7412-4605-8E8D-5AED2BF56A11}"/>
          </ac:spMkLst>
        </pc:spChg>
        <pc:spChg chg="add">
          <ac:chgData name="Nicolás Ignacio Araya Rivera" userId="d33c523cfd04ac5b" providerId="LiveId" clId="{5F02364E-DDED-4AD8-8C81-74B076587CFD}" dt="2021-08-20T18:24:53.398" v="12" actId="26606"/>
          <ac:spMkLst>
            <pc:docMk/>
            <pc:sldMk cId="2449326438" sldId="256"/>
            <ac:spMk id="2057" creationId="{604BB9CD-970D-4FE5-B4E3-D651735BF4FE}"/>
          </ac:spMkLst>
        </pc:spChg>
        <pc:spChg chg="add">
          <ac:chgData name="Nicolás Ignacio Araya Rivera" userId="d33c523cfd04ac5b" providerId="LiveId" clId="{5F02364E-DDED-4AD8-8C81-74B076587CFD}" dt="2021-08-20T18:24:53.398" v="12" actId="26606"/>
          <ac:spMkLst>
            <pc:docMk/>
            <pc:sldMk cId="2449326438" sldId="256"/>
            <ac:spMk id="2058" creationId="{5E0D6276-8D53-4DDA-A15A-90E0831F6D61}"/>
          </ac:spMkLst>
        </pc:spChg>
        <pc:spChg chg="add">
          <ac:chgData name="Nicolás Ignacio Araya Rivera" userId="d33c523cfd04ac5b" providerId="LiveId" clId="{5F02364E-DDED-4AD8-8C81-74B076587CFD}" dt="2021-08-20T18:24:53.398" v="12" actId="26606"/>
          <ac:spMkLst>
            <pc:docMk/>
            <pc:sldMk cId="2449326438" sldId="256"/>
            <ac:spMk id="2059" creationId="{00C150C7-96FB-4EB9-BDF9-212535A6089F}"/>
          </ac:spMkLst>
        </pc:spChg>
        <pc:picChg chg="mod">
          <ac:chgData name="Nicolás Ignacio Araya Rivera" userId="d33c523cfd04ac5b" providerId="LiveId" clId="{5F02364E-DDED-4AD8-8C81-74B076587CFD}" dt="2021-08-20T18:24:53.398" v="12" actId="26606"/>
          <ac:picMkLst>
            <pc:docMk/>
            <pc:sldMk cId="2449326438" sldId="256"/>
            <ac:picMk id="2050" creationId="{025983BC-6923-4C8E-91F5-1EE56B1368AF}"/>
          </ac:picMkLst>
        </pc:picChg>
      </pc:sldChg>
      <pc:sldChg chg="modSp mod">
        <pc:chgData name="Nicolás Ignacio Araya Rivera" userId="d33c523cfd04ac5b" providerId="LiveId" clId="{5F02364E-DDED-4AD8-8C81-74B076587CFD}" dt="2021-08-20T19:12:38.937" v="376" actId="20577"/>
        <pc:sldMkLst>
          <pc:docMk/>
          <pc:sldMk cId="2429837263" sldId="264"/>
        </pc:sldMkLst>
        <pc:spChg chg="mod">
          <ac:chgData name="Nicolás Ignacio Araya Rivera" userId="d33c523cfd04ac5b" providerId="LiveId" clId="{5F02364E-DDED-4AD8-8C81-74B076587CFD}" dt="2021-08-20T19:12:38.937" v="376" actId="20577"/>
          <ac:spMkLst>
            <pc:docMk/>
            <pc:sldMk cId="2429837263" sldId="264"/>
            <ac:spMk id="3" creationId="{B682A839-77CF-4B23-A8A9-563CDAF17212}"/>
          </ac:spMkLst>
        </pc:spChg>
      </pc:sldChg>
      <pc:sldChg chg="modSp mod">
        <pc:chgData name="Nicolás Ignacio Araya Rivera" userId="d33c523cfd04ac5b" providerId="LiveId" clId="{5F02364E-DDED-4AD8-8C81-74B076587CFD}" dt="2021-08-25T12:35:58.773" v="797" actId="20577"/>
        <pc:sldMkLst>
          <pc:docMk/>
          <pc:sldMk cId="610471408" sldId="271"/>
        </pc:sldMkLst>
        <pc:spChg chg="mod">
          <ac:chgData name="Nicolás Ignacio Araya Rivera" userId="d33c523cfd04ac5b" providerId="LiveId" clId="{5F02364E-DDED-4AD8-8C81-74B076587CFD}" dt="2021-08-25T12:35:58.773" v="797" actId="20577"/>
          <ac:spMkLst>
            <pc:docMk/>
            <pc:sldMk cId="610471408" sldId="271"/>
            <ac:spMk id="3" creationId="{5C317C5F-AE9A-4701-82B3-E1992F2EFC84}"/>
          </ac:spMkLst>
        </pc:spChg>
      </pc:sldChg>
      <pc:sldChg chg="del">
        <pc:chgData name="Nicolás Ignacio Araya Rivera" userId="d33c523cfd04ac5b" providerId="LiveId" clId="{5F02364E-DDED-4AD8-8C81-74B076587CFD}" dt="2021-08-25T11:56:49.520" v="791" actId="47"/>
        <pc:sldMkLst>
          <pc:docMk/>
          <pc:sldMk cId="807696439" sldId="273"/>
        </pc:sldMkLst>
      </pc:sldChg>
      <pc:sldChg chg="addSp delSp modSp mod setBg modAnim">
        <pc:chgData name="Nicolás Ignacio Araya Rivera" userId="d33c523cfd04ac5b" providerId="LiveId" clId="{5F02364E-DDED-4AD8-8C81-74B076587CFD}" dt="2021-08-23T20:53:30.566" v="760" actId="26606"/>
        <pc:sldMkLst>
          <pc:docMk/>
          <pc:sldMk cId="2671219708" sldId="274"/>
        </pc:sldMkLst>
        <pc:spChg chg="mod ord">
          <ac:chgData name="Nicolás Ignacio Araya Rivera" userId="d33c523cfd04ac5b" providerId="LiveId" clId="{5F02364E-DDED-4AD8-8C81-74B076587CFD}" dt="2021-08-23T20:53:30.566" v="760" actId="26606"/>
          <ac:spMkLst>
            <pc:docMk/>
            <pc:sldMk cId="2671219708" sldId="274"/>
            <ac:spMk id="2" creationId="{233F7267-4F71-4EA5-9178-22C24104A83E}"/>
          </ac:spMkLst>
        </pc:spChg>
        <pc:spChg chg="add del">
          <ac:chgData name="Nicolás Ignacio Araya Rivera" userId="d33c523cfd04ac5b" providerId="LiveId" clId="{5F02364E-DDED-4AD8-8C81-74B076587CFD}" dt="2021-08-23T20:53:30.556" v="759" actId="26606"/>
          <ac:spMkLst>
            <pc:docMk/>
            <pc:sldMk cId="2671219708" sldId="274"/>
            <ac:spMk id="139" creationId="{B497CCB5-5FC2-473C-AFCC-2430CEF1DF71}"/>
          </ac:spMkLst>
        </pc:spChg>
        <pc:spChg chg="add del">
          <ac:chgData name="Nicolás Ignacio Araya Rivera" userId="d33c523cfd04ac5b" providerId="LiveId" clId="{5F02364E-DDED-4AD8-8C81-74B076587CFD}" dt="2021-08-23T20:53:30.556" v="759" actId="26606"/>
          <ac:spMkLst>
            <pc:docMk/>
            <pc:sldMk cId="2671219708" sldId="274"/>
            <ac:spMk id="141" creationId="{599C8C75-BFDF-44E7-A028-EEB5EDD58817}"/>
          </ac:spMkLst>
        </pc:spChg>
        <pc:spChg chg="add">
          <ac:chgData name="Nicolás Ignacio Araya Rivera" userId="d33c523cfd04ac5b" providerId="LiveId" clId="{5F02364E-DDED-4AD8-8C81-74B076587CFD}" dt="2021-08-23T20:53:30.566" v="760" actId="26606"/>
          <ac:spMkLst>
            <pc:docMk/>
            <pc:sldMk cId="2671219708" sldId="274"/>
            <ac:spMk id="143" creationId="{99413ED5-9ED4-4772-BCE4-2BCAE6B12E35}"/>
          </ac:spMkLst>
        </pc:spChg>
        <pc:spChg chg="add">
          <ac:chgData name="Nicolás Ignacio Araya Rivera" userId="d33c523cfd04ac5b" providerId="LiveId" clId="{5F02364E-DDED-4AD8-8C81-74B076587CFD}" dt="2021-08-23T20:53:30.566" v="760" actId="26606"/>
          <ac:spMkLst>
            <pc:docMk/>
            <pc:sldMk cId="2671219708" sldId="274"/>
            <ac:spMk id="145" creationId="{04357C93-F0CB-4A1C-8F77-4E9063789819}"/>
          </ac:spMkLst>
        </pc:spChg>
        <pc:spChg chg="add">
          <ac:chgData name="Nicolás Ignacio Araya Rivera" userId="d33c523cfd04ac5b" providerId="LiveId" clId="{5F02364E-DDED-4AD8-8C81-74B076587CFD}" dt="2021-08-23T20:53:30.566" v="760" actId="26606"/>
          <ac:spMkLst>
            <pc:docMk/>
            <pc:sldMk cId="2671219708" sldId="274"/>
            <ac:spMk id="2056" creationId="{0855A890-B60B-4670-9DC2-69DC05015AB3}"/>
          </ac:spMkLst>
        </pc:spChg>
        <pc:spChg chg="add">
          <ac:chgData name="Nicolás Ignacio Araya Rivera" userId="d33c523cfd04ac5b" providerId="LiveId" clId="{5F02364E-DDED-4AD8-8C81-74B076587CFD}" dt="2021-08-23T20:53:30.566" v="760" actId="26606"/>
          <ac:spMkLst>
            <pc:docMk/>
            <pc:sldMk cId="2671219708" sldId="274"/>
            <ac:spMk id="2057" creationId="{90F533E9-6690-41A8-A372-4C6C622D028D}"/>
          </ac:spMkLst>
        </pc:spChg>
        <pc:picChg chg="add mod">
          <ac:chgData name="Nicolás Ignacio Araya Rivera" userId="d33c523cfd04ac5b" providerId="LiveId" clId="{5F02364E-DDED-4AD8-8C81-74B076587CFD}" dt="2021-08-23T20:53:30.566" v="760" actId="26606"/>
          <ac:picMkLst>
            <pc:docMk/>
            <pc:sldMk cId="2671219708" sldId="274"/>
            <ac:picMk id="1026" creationId="{5CA3DC57-7601-4B90-ABD5-1CC2DAE49489}"/>
          </ac:picMkLst>
        </pc:picChg>
        <pc:picChg chg="add mod">
          <ac:chgData name="Nicolás Ignacio Araya Rivera" userId="d33c523cfd04ac5b" providerId="LiveId" clId="{5F02364E-DDED-4AD8-8C81-74B076587CFD}" dt="2021-08-23T20:53:30.566" v="760" actId="26606"/>
          <ac:picMkLst>
            <pc:docMk/>
            <pc:sldMk cId="2671219708" sldId="274"/>
            <ac:picMk id="1028" creationId="{95C42AB3-13B5-441D-B9FF-15C4DF88AA15}"/>
          </ac:picMkLst>
        </pc:picChg>
        <pc:picChg chg="mod ord">
          <ac:chgData name="Nicolás Ignacio Araya Rivera" userId="d33c523cfd04ac5b" providerId="LiveId" clId="{5F02364E-DDED-4AD8-8C81-74B076587CFD}" dt="2021-08-23T20:53:30.566" v="760" actId="26606"/>
          <ac:picMkLst>
            <pc:docMk/>
            <pc:sldMk cId="2671219708" sldId="274"/>
            <ac:picMk id="2050" creationId="{6DE591F5-461A-4DDA-BCBE-0AB9AAAB947C}"/>
          </ac:picMkLst>
        </pc:picChg>
        <pc:picChg chg="del mod">
          <ac:chgData name="Nicolás Ignacio Araya Rivera" userId="d33c523cfd04ac5b" providerId="LiveId" clId="{5F02364E-DDED-4AD8-8C81-74B076587CFD}" dt="2021-08-23T20:52:17.573" v="756" actId="478"/>
          <ac:picMkLst>
            <pc:docMk/>
            <pc:sldMk cId="2671219708" sldId="274"/>
            <ac:picMk id="2052" creationId="{7A8EE453-03A2-4075-8882-F841B0D3CE06}"/>
          </ac:picMkLst>
        </pc:picChg>
        <pc:picChg chg="mod ord">
          <ac:chgData name="Nicolás Ignacio Araya Rivera" userId="d33c523cfd04ac5b" providerId="LiveId" clId="{5F02364E-DDED-4AD8-8C81-74B076587CFD}" dt="2021-08-23T20:53:30.566" v="760" actId="26606"/>
          <ac:picMkLst>
            <pc:docMk/>
            <pc:sldMk cId="2671219708" sldId="274"/>
            <ac:picMk id="2054" creationId="{C57CD4A1-D39F-42D3-B25F-6B9EB4B3499F}"/>
          </ac:picMkLst>
        </pc:picChg>
      </pc:sldChg>
      <pc:sldChg chg="modSp mod">
        <pc:chgData name="Nicolás Ignacio Araya Rivera" userId="d33c523cfd04ac5b" providerId="LiveId" clId="{5F02364E-DDED-4AD8-8C81-74B076587CFD}" dt="2021-08-25T11:56:15.640" v="790" actId="20577"/>
        <pc:sldMkLst>
          <pc:docMk/>
          <pc:sldMk cId="2105943979" sldId="276"/>
        </pc:sldMkLst>
        <pc:spChg chg="mod">
          <ac:chgData name="Nicolás Ignacio Araya Rivera" userId="d33c523cfd04ac5b" providerId="LiveId" clId="{5F02364E-DDED-4AD8-8C81-74B076587CFD}" dt="2021-08-25T11:56:15.640" v="790" actId="20577"/>
          <ac:spMkLst>
            <pc:docMk/>
            <pc:sldMk cId="2105943979" sldId="276"/>
            <ac:spMk id="3" creationId="{308D9A2B-236A-4B8F-9BE4-762EEF0032A6}"/>
          </ac:spMkLst>
        </pc:spChg>
      </pc:sldChg>
      <pc:sldChg chg="modSp">
        <pc:chgData name="Nicolás Ignacio Araya Rivera" userId="d33c523cfd04ac5b" providerId="LiveId" clId="{5F02364E-DDED-4AD8-8C81-74B076587CFD}" dt="2021-08-30T13:06:21.642" v="846" actId="20577"/>
        <pc:sldMkLst>
          <pc:docMk/>
          <pc:sldMk cId="2425334923" sldId="304"/>
        </pc:sldMkLst>
        <pc:spChg chg="mod">
          <ac:chgData name="Nicolás Ignacio Araya Rivera" userId="d33c523cfd04ac5b" providerId="LiveId" clId="{5F02364E-DDED-4AD8-8C81-74B076587CFD}" dt="2021-08-30T13:06:21.642" v="846" actId="20577"/>
          <ac:spMkLst>
            <pc:docMk/>
            <pc:sldMk cId="2425334923" sldId="304"/>
            <ac:spMk id="3" creationId="{B3BCBAC8-6885-46A3-B0FB-94AE03AFD1E7}"/>
          </ac:spMkLst>
        </pc:spChg>
      </pc:sldChg>
      <pc:sldChg chg="addSp modSp add del mod setBg">
        <pc:chgData name="Nicolás Ignacio Araya Rivera" userId="d33c523cfd04ac5b" providerId="LiveId" clId="{5F02364E-DDED-4AD8-8C81-74B076587CFD}" dt="2021-08-20T18:24:12.241" v="5" actId="26606"/>
        <pc:sldMkLst>
          <pc:docMk/>
          <pc:sldMk cId="0" sldId="306"/>
        </pc:sldMkLst>
        <pc:spChg chg="mod">
          <ac:chgData name="Nicolás Ignacio Araya Rivera" userId="d33c523cfd04ac5b" providerId="LiveId" clId="{5F02364E-DDED-4AD8-8C81-74B076587CFD}" dt="2021-08-20T18:24:12.241" v="5" actId="26606"/>
          <ac:spMkLst>
            <pc:docMk/>
            <pc:sldMk cId="0" sldId="306"/>
            <ac:spMk id="2" creationId="{E73A3AB5-0FF3-4CDD-B670-7608EEFDE034}"/>
          </ac:spMkLst>
        </pc:spChg>
        <pc:spChg chg="mod">
          <ac:chgData name="Nicolás Ignacio Araya Rivera" userId="d33c523cfd04ac5b" providerId="LiveId" clId="{5F02364E-DDED-4AD8-8C81-74B076587CFD}" dt="2021-08-20T18:24:12.241" v="5" actId="26606"/>
          <ac:spMkLst>
            <pc:docMk/>
            <pc:sldMk cId="0" sldId="306"/>
            <ac:spMk id="3" creationId="{90CAD8D3-A943-4BAB-B312-C9820AC9D83D}"/>
          </ac:spMkLst>
        </pc:spChg>
        <pc:spChg chg="add">
          <ac:chgData name="Nicolás Ignacio Araya Rivera" userId="d33c523cfd04ac5b" providerId="LiveId" clId="{5F02364E-DDED-4AD8-8C81-74B076587CFD}" dt="2021-08-20T18:24:12.241" v="5" actId="26606"/>
          <ac:spMkLst>
            <pc:docMk/>
            <pc:sldMk cId="0" sldId="306"/>
            <ac:spMk id="73" creationId="{848F64AA-5BE2-4280-BEFA-DC288118FCCE}"/>
          </ac:spMkLst>
        </pc:spChg>
        <pc:picChg chg="mod ord">
          <ac:chgData name="Nicolás Ignacio Araya Rivera" userId="d33c523cfd04ac5b" providerId="LiveId" clId="{5F02364E-DDED-4AD8-8C81-74B076587CFD}" dt="2021-08-20T18:24:12.241" v="5" actId="26606"/>
          <ac:picMkLst>
            <pc:docMk/>
            <pc:sldMk cId="0" sldId="306"/>
            <ac:picMk id="20482" creationId="{161944CF-D641-40C6-B70F-52D47EC34840}"/>
          </ac:picMkLst>
        </pc:picChg>
        <pc:picChg chg="mod">
          <ac:chgData name="Nicolás Ignacio Araya Rivera" userId="d33c523cfd04ac5b" providerId="LiveId" clId="{5F02364E-DDED-4AD8-8C81-74B076587CFD}" dt="2021-08-20T18:24:12.241" v="5" actId="26606"/>
          <ac:picMkLst>
            <pc:docMk/>
            <pc:sldMk cId="0" sldId="306"/>
            <ac:picMk id="20483" creationId="{E2220EB1-ABE1-453E-9119-3E3AF9C66537}"/>
          </ac:picMkLst>
        </pc:picChg>
        <pc:picChg chg="mod">
          <ac:chgData name="Nicolás Ignacio Araya Rivera" userId="d33c523cfd04ac5b" providerId="LiveId" clId="{5F02364E-DDED-4AD8-8C81-74B076587CFD}" dt="2021-08-20T18:24:12.241" v="5" actId="26606"/>
          <ac:picMkLst>
            <pc:docMk/>
            <pc:sldMk cId="0" sldId="306"/>
            <ac:picMk id="20484" creationId="{DA2C7879-04BA-4A42-85B3-19BEA37882D6}"/>
          </ac:picMkLst>
        </pc:picChg>
      </pc:sldChg>
      <pc:sldChg chg="del">
        <pc:chgData name="Nicolás Ignacio Araya Rivera" userId="d33c523cfd04ac5b" providerId="LiveId" clId="{5F02364E-DDED-4AD8-8C81-74B076587CFD}" dt="2021-08-20T18:23:45.419" v="4" actId="47"/>
        <pc:sldMkLst>
          <pc:docMk/>
          <pc:sldMk cId="958390584" sldId="307"/>
        </pc:sldMkLst>
        <pc:spChg chg="add del mod">
          <ac:chgData name="Nicolás Ignacio Araya Rivera" userId="d33c523cfd04ac5b" providerId="LiveId" clId="{5F02364E-DDED-4AD8-8C81-74B076587CFD}" dt="2021-08-20T18:26:21.008" v="41" actId="1076"/>
          <ac:spMkLst>
            <pc:docMk/>
            <pc:sldMk cId="958390584" sldId="307"/>
            <ac:spMk id="2" creationId="{E11557FB-9C20-4433-B2F6-9AAE8D726339}"/>
          </ac:spMkLst>
        </pc:spChg>
        <pc:spChg chg="del">
          <ac:chgData name="Nicolás Ignacio Araya Rivera" userId="d33c523cfd04ac5b" providerId="LiveId" clId="{5F02364E-DDED-4AD8-8C81-74B076587CFD}" dt="2021-08-20T18:25:54.415" v="36" actId="478"/>
          <ac:spMkLst>
            <pc:docMk/>
            <pc:sldMk cId="958390584" sldId="307"/>
            <ac:spMk id="3" creationId="{6C574A8F-28F4-465F-B702-F2762D03251C}"/>
          </ac:spMkLst>
        </pc:spChg>
        <pc:picChg chg="add mod">
          <ac:chgData name="Nicolás Ignacio Araya Rivera" userId="d33c523cfd04ac5b" providerId="LiveId" clId="{5F02364E-DDED-4AD8-8C81-74B076587CFD}" dt="2021-08-20T18:26:06.717" v="39" actId="1076"/>
          <ac:picMkLst>
            <pc:docMk/>
            <pc:sldMk cId="958390584" sldId="307"/>
            <ac:picMk id="1026" creationId="{F3DC090A-00E0-47B6-93C4-E8C8264B4C54}"/>
          </ac:picMkLst>
        </pc:picChg>
      </pc:sldChg>
      <pc:sldChg chg="add">
        <pc:chgData name="Nicolás Ignacio Araya Rivera" userId="d33c523cfd04ac5b" providerId="LiveId" clId="{5F02364E-DDED-4AD8-8C81-74B076587CFD}" dt="2021-08-20T18:43:09.615" v="42"/>
        <pc:sldMkLst>
          <pc:docMk/>
          <pc:sldMk cId="2364565179" sldId="308"/>
        </pc:sldMkLst>
      </pc:sldChg>
      <pc:sldChg chg="addSp delSp modSp new mod">
        <pc:chgData name="Nicolás Ignacio Araya Rivera" userId="d33c523cfd04ac5b" providerId="LiveId" clId="{5F02364E-DDED-4AD8-8C81-74B076587CFD}" dt="2021-08-30T13:28:24.871" v="855" actId="1076"/>
        <pc:sldMkLst>
          <pc:docMk/>
          <pc:sldMk cId="1818328245" sldId="309"/>
        </pc:sldMkLst>
        <pc:spChg chg="mod">
          <ac:chgData name="Nicolás Ignacio Araya Rivera" userId="d33c523cfd04ac5b" providerId="LiveId" clId="{5F02364E-DDED-4AD8-8C81-74B076587CFD}" dt="2021-08-20T19:12:27.025" v="365" actId="20577"/>
          <ac:spMkLst>
            <pc:docMk/>
            <pc:sldMk cId="1818328245" sldId="309"/>
            <ac:spMk id="2" creationId="{FDDCFD13-0365-44A4-9F50-0AC18CABDF52}"/>
          </ac:spMkLst>
        </pc:spChg>
        <pc:spChg chg="mod">
          <ac:chgData name="Nicolás Ignacio Araya Rivera" userId="d33c523cfd04ac5b" providerId="LiveId" clId="{5F02364E-DDED-4AD8-8C81-74B076587CFD}" dt="2021-08-30T13:28:24.871" v="855" actId="1076"/>
          <ac:spMkLst>
            <pc:docMk/>
            <pc:sldMk cId="1818328245" sldId="309"/>
            <ac:spMk id="3" creationId="{8958635E-4C87-4546-B89A-1D859C048B88}"/>
          </ac:spMkLst>
        </pc:spChg>
        <pc:picChg chg="add del">
          <ac:chgData name="Nicolás Ignacio Araya Rivera" userId="d33c523cfd04ac5b" providerId="LiveId" clId="{5F02364E-DDED-4AD8-8C81-74B076587CFD}" dt="2021-08-20T19:15:05.475" v="397"/>
          <ac:picMkLst>
            <pc:docMk/>
            <pc:sldMk cId="1818328245" sldId="309"/>
            <ac:picMk id="4" creationId="{458C8A19-CAD7-4A01-BDC2-9F4623F7D627}"/>
          </ac:picMkLst>
        </pc:picChg>
        <pc:picChg chg="add del mod">
          <ac:chgData name="Nicolás Ignacio Araya Rivera" userId="d33c523cfd04ac5b" providerId="LiveId" clId="{5F02364E-DDED-4AD8-8C81-74B076587CFD}" dt="2021-08-20T19:15:02.235" v="395"/>
          <ac:picMkLst>
            <pc:docMk/>
            <pc:sldMk cId="1818328245" sldId="309"/>
            <ac:picMk id="22530" creationId="{D8D77903-2A0C-4D41-9685-2AFA14736589}"/>
          </ac:picMkLst>
        </pc:picChg>
        <pc:picChg chg="add mod">
          <ac:chgData name="Nicolás Ignacio Araya Rivera" userId="d33c523cfd04ac5b" providerId="LiveId" clId="{5F02364E-DDED-4AD8-8C81-74B076587CFD}" dt="2021-08-30T13:28:13.948" v="853" actId="1076"/>
          <ac:picMkLst>
            <pc:docMk/>
            <pc:sldMk cId="1818328245" sldId="309"/>
            <ac:picMk id="22532" creationId="{B37134EA-AE16-4B01-92F1-CAAFC6FC45A7}"/>
          </ac:picMkLst>
        </pc:picChg>
      </pc:sldChg>
      <pc:sldChg chg="addSp modSp new mod">
        <pc:chgData name="Nicolás Ignacio Araya Rivera" userId="d33c523cfd04ac5b" providerId="LiveId" clId="{5F02364E-DDED-4AD8-8C81-74B076587CFD}" dt="2021-08-20T19:23:23.191" v="746"/>
        <pc:sldMkLst>
          <pc:docMk/>
          <pc:sldMk cId="569504735" sldId="310"/>
        </pc:sldMkLst>
        <pc:spChg chg="mod">
          <ac:chgData name="Nicolás Ignacio Araya Rivera" userId="d33c523cfd04ac5b" providerId="LiveId" clId="{5F02364E-DDED-4AD8-8C81-74B076587CFD}" dt="2021-08-20T19:19:06.368" v="698" actId="20577"/>
          <ac:spMkLst>
            <pc:docMk/>
            <pc:sldMk cId="569504735" sldId="310"/>
            <ac:spMk id="2" creationId="{5FE97D85-4A37-4D72-8DD0-370C0608B17E}"/>
          </ac:spMkLst>
        </pc:spChg>
        <pc:spChg chg="mod">
          <ac:chgData name="Nicolás Ignacio Araya Rivera" userId="d33c523cfd04ac5b" providerId="LiveId" clId="{5F02364E-DDED-4AD8-8C81-74B076587CFD}" dt="2021-08-20T19:19:12.476" v="714" actId="20577"/>
          <ac:spMkLst>
            <pc:docMk/>
            <pc:sldMk cId="569504735" sldId="310"/>
            <ac:spMk id="3" creationId="{CEFB5A02-C259-4180-A572-0DCC0A56107C}"/>
          </ac:spMkLst>
        </pc:spChg>
        <pc:picChg chg="add mod">
          <ac:chgData name="Nicolás Ignacio Araya Rivera" userId="d33c523cfd04ac5b" providerId="LiveId" clId="{5F02364E-DDED-4AD8-8C81-74B076587CFD}" dt="2021-08-20T19:23:23.191" v="746"/>
          <ac:picMkLst>
            <pc:docMk/>
            <pc:sldMk cId="569504735" sldId="310"/>
            <ac:picMk id="4" creationId="{E374CE95-EBC8-4673-B0AF-370E4D6CFE92}"/>
          </ac:picMkLst>
        </pc:picChg>
      </pc:sldChg>
      <pc:sldChg chg="addSp delSp modSp new mod ord setBg">
        <pc:chgData name="Nicolás Ignacio Araya Rivera" userId="d33c523cfd04ac5b" providerId="LiveId" clId="{5F02364E-DDED-4AD8-8C81-74B076587CFD}" dt="2021-08-25T13:06:01.427" v="825"/>
        <pc:sldMkLst>
          <pc:docMk/>
          <pc:sldMk cId="4273866922" sldId="311"/>
        </pc:sldMkLst>
        <pc:spChg chg="mod">
          <ac:chgData name="Nicolás Ignacio Araya Rivera" userId="d33c523cfd04ac5b" providerId="LiveId" clId="{5F02364E-DDED-4AD8-8C81-74B076587CFD}" dt="2021-08-20T19:23:12.454" v="744" actId="26606"/>
          <ac:spMkLst>
            <pc:docMk/>
            <pc:sldMk cId="4273866922" sldId="311"/>
            <ac:spMk id="2" creationId="{91392541-DA2A-43F5-9BBA-173AA103A865}"/>
          </ac:spMkLst>
        </pc:spChg>
        <pc:spChg chg="mod">
          <ac:chgData name="Nicolás Ignacio Araya Rivera" userId="d33c523cfd04ac5b" providerId="LiveId" clId="{5F02364E-DDED-4AD8-8C81-74B076587CFD}" dt="2021-08-25T13:05:58.002" v="823" actId="20577"/>
          <ac:spMkLst>
            <pc:docMk/>
            <pc:sldMk cId="4273866922" sldId="311"/>
            <ac:spMk id="3" creationId="{D54B412C-8BB6-4510-AD58-D1B0776E7458}"/>
          </ac:spMkLst>
        </pc:spChg>
        <pc:spChg chg="add del">
          <ac:chgData name="Nicolás Ignacio Araya Rivera" userId="d33c523cfd04ac5b" providerId="LiveId" clId="{5F02364E-DDED-4AD8-8C81-74B076587CFD}" dt="2021-08-20T19:23:06.222" v="742" actId="26606"/>
          <ac:spMkLst>
            <pc:docMk/>
            <pc:sldMk cId="4273866922" sldId="311"/>
            <ac:spMk id="71" creationId="{C5E6CFF1-2F42-4E10-9A97-F116F46F53FE}"/>
          </ac:spMkLst>
        </pc:spChg>
        <pc:spChg chg="add del">
          <ac:chgData name="Nicolás Ignacio Araya Rivera" userId="d33c523cfd04ac5b" providerId="LiveId" clId="{5F02364E-DDED-4AD8-8C81-74B076587CFD}" dt="2021-08-20T19:23:12.454" v="744" actId="26606"/>
          <ac:spMkLst>
            <pc:docMk/>
            <pc:sldMk cId="4273866922" sldId="311"/>
            <ac:spMk id="23556" creationId="{3CD9DF72-87A3-404E-A828-84CBF11A8303}"/>
          </ac:spMkLst>
        </pc:spChg>
        <pc:picChg chg="add mod ord">
          <ac:chgData name="Nicolás Ignacio Araya Rivera" userId="d33c523cfd04ac5b" providerId="LiveId" clId="{5F02364E-DDED-4AD8-8C81-74B076587CFD}" dt="2021-08-20T19:23:17.647" v="745" actId="1076"/>
          <ac:picMkLst>
            <pc:docMk/>
            <pc:sldMk cId="4273866922" sldId="311"/>
            <ac:picMk id="23554" creationId="{9D34DB22-8FF4-495A-905B-3922D5A5B00F}"/>
          </ac:picMkLst>
        </pc:picChg>
        <pc:cxnChg chg="add del">
          <ac:chgData name="Nicolás Ignacio Araya Rivera" userId="d33c523cfd04ac5b" providerId="LiveId" clId="{5F02364E-DDED-4AD8-8C81-74B076587CFD}" dt="2021-08-20T19:23:06.222" v="742" actId="26606"/>
          <ac:cxnSpMkLst>
            <pc:docMk/>
            <pc:sldMk cId="4273866922" sldId="311"/>
            <ac:cxnSpMk id="73" creationId="{67182200-4859-4C8D-BCBB-55B245C28BA3}"/>
          </ac:cxnSpMkLst>
        </pc:cxnChg>
        <pc:cxnChg chg="add del">
          <ac:chgData name="Nicolás Ignacio Araya Rivera" userId="d33c523cfd04ac5b" providerId="LiveId" clId="{5F02364E-DDED-4AD8-8C81-74B076587CFD}" dt="2021-08-20T19:23:12.454" v="744" actId="26606"/>
          <ac:cxnSpMkLst>
            <pc:docMk/>
            <pc:sldMk cId="4273866922" sldId="311"/>
            <ac:cxnSpMk id="23557" creationId="{20E3A342-4D61-4E3F-AF90-1AB42AEB96CC}"/>
          </ac:cxnSpMkLst>
        </pc:cxnChg>
      </pc:sldChg>
      <pc:sldChg chg="addSp delSp modSp new mod">
        <pc:chgData name="Nicolás Ignacio Araya Rivera" userId="d33c523cfd04ac5b" providerId="LiveId" clId="{5F02364E-DDED-4AD8-8C81-74B076587CFD}" dt="2021-08-30T12:45:17.798" v="844" actId="11529"/>
        <pc:sldMkLst>
          <pc:docMk/>
          <pc:sldMk cId="825962701" sldId="312"/>
        </pc:sldMkLst>
        <pc:spChg chg="del">
          <ac:chgData name="Nicolás Ignacio Araya Rivera" userId="d33c523cfd04ac5b" providerId="LiveId" clId="{5F02364E-DDED-4AD8-8C81-74B076587CFD}" dt="2021-08-30T12:44:01.019" v="841" actId="478"/>
          <ac:spMkLst>
            <pc:docMk/>
            <pc:sldMk cId="825962701" sldId="312"/>
            <ac:spMk id="2" creationId="{97B5782C-7CAD-4ED6-9E9B-D75F6939D76C}"/>
          </ac:spMkLst>
        </pc:spChg>
        <pc:spChg chg="del">
          <ac:chgData name="Nicolás Ignacio Araya Rivera" userId="d33c523cfd04ac5b" providerId="LiveId" clId="{5F02364E-DDED-4AD8-8C81-74B076587CFD}" dt="2021-08-30T12:41:10.206" v="827" actId="478"/>
          <ac:spMkLst>
            <pc:docMk/>
            <pc:sldMk cId="825962701" sldId="312"/>
            <ac:spMk id="3" creationId="{D1D2915C-64DC-4FAC-9D9E-9E6029C8FEFD}"/>
          </ac:spMkLst>
        </pc:spChg>
        <pc:spChg chg="add del">
          <ac:chgData name="Nicolás Ignacio Araya Rivera" userId="d33c523cfd04ac5b" providerId="LiveId" clId="{5F02364E-DDED-4AD8-8C81-74B076587CFD}" dt="2021-08-30T12:43:58.607" v="838" actId="478"/>
          <ac:spMkLst>
            <pc:docMk/>
            <pc:sldMk cId="825962701" sldId="312"/>
            <ac:spMk id="4" creationId="{88D5B2CB-8F90-489C-BC82-A6D24D9BED44}"/>
          </ac:spMkLst>
        </pc:spChg>
        <pc:spChg chg="add">
          <ac:chgData name="Nicolás Ignacio Araya Rivera" userId="d33c523cfd04ac5b" providerId="LiveId" clId="{5F02364E-DDED-4AD8-8C81-74B076587CFD}" dt="2021-08-30T12:41:44.463" v="829" actId="11529"/>
          <ac:spMkLst>
            <pc:docMk/>
            <pc:sldMk cId="825962701" sldId="312"/>
            <ac:spMk id="5" creationId="{FCCED244-053C-42D4-9357-010C92E3E9EE}"/>
          </ac:spMkLst>
        </pc:spChg>
        <pc:spChg chg="add">
          <ac:chgData name="Nicolás Ignacio Araya Rivera" userId="d33c523cfd04ac5b" providerId="LiveId" clId="{5F02364E-DDED-4AD8-8C81-74B076587CFD}" dt="2021-08-30T12:41:51.144" v="830" actId="11529"/>
          <ac:spMkLst>
            <pc:docMk/>
            <pc:sldMk cId="825962701" sldId="312"/>
            <ac:spMk id="6" creationId="{54D05713-8C1E-44BB-9F7E-E16046D7A433}"/>
          </ac:spMkLst>
        </pc:spChg>
        <pc:spChg chg="add">
          <ac:chgData name="Nicolás Ignacio Araya Rivera" userId="d33c523cfd04ac5b" providerId="LiveId" clId="{5F02364E-DDED-4AD8-8C81-74B076587CFD}" dt="2021-08-30T12:42:15.248" v="831" actId="11529"/>
          <ac:spMkLst>
            <pc:docMk/>
            <pc:sldMk cId="825962701" sldId="312"/>
            <ac:spMk id="7" creationId="{9DA4A9BF-8414-4B84-BF13-95B354A8849A}"/>
          </ac:spMkLst>
        </pc:spChg>
        <pc:spChg chg="add">
          <ac:chgData name="Nicolás Ignacio Araya Rivera" userId="d33c523cfd04ac5b" providerId="LiveId" clId="{5F02364E-DDED-4AD8-8C81-74B076587CFD}" dt="2021-08-30T12:42:20.758" v="832" actId="11529"/>
          <ac:spMkLst>
            <pc:docMk/>
            <pc:sldMk cId="825962701" sldId="312"/>
            <ac:spMk id="8" creationId="{4AC9AFDF-312D-4916-A308-4CF3CCB3FBDA}"/>
          </ac:spMkLst>
        </pc:spChg>
        <pc:spChg chg="add">
          <ac:chgData name="Nicolás Ignacio Araya Rivera" userId="d33c523cfd04ac5b" providerId="LiveId" clId="{5F02364E-DDED-4AD8-8C81-74B076587CFD}" dt="2021-08-30T12:43:16.782" v="833" actId="11529"/>
          <ac:spMkLst>
            <pc:docMk/>
            <pc:sldMk cId="825962701" sldId="312"/>
            <ac:spMk id="9" creationId="{5F8D51F6-9862-4F80-A46B-0D6DD7CEE106}"/>
          </ac:spMkLst>
        </pc:spChg>
        <pc:spChg chg="add del mod">
          <ac:chgData name="Nicolás Ignacio Araya Rivera" userId="d33c523cfd04ac5b" providerId="LiveId" clId="{5F02364E-DDED-4AD8-8C81-74B076587CFD}" dt="2021-08-30T12:44:00.170" v="840" actId="478"/>
          <ac:spMkLst>
            <pc:docMk/>
            <pc:sldMk cId="825962701" sldId="312"/>
            <ac:spMk id="10" creationId="{6E3DFCF1-BAC1-45F0-87CF-A5E70D31B927}"/>
          </ac:spMkLst>
        </pc:spChg>
        <pc:spChg chg="add del mod">
          <ac:chgData name="Nicolás Ignacio Araya Rivera" userId="d33c523cfd04ac5b" providerId="LiveId" clId="{5F02364E-DDED-4AD8-8C81-74B076587CFD}" dt="2021-08-30T12:43:59.738" v="839" actId="478"/>
          <ac:spMkLst>
            <pc:docMk/>
            <pc:sldMk cId="825962701" sldId="312"/>
            <ac:spMk id="11" creationId="{8FE6EDD2-9C3B-44B3-9D05-4A5B0D966717}"/>
          </ac:spMkLst>
        </pc:spChg>
        <pc:spChg chg="add">
          <ac:chgData name="Nicolás Ignacio Araya Rivera" userId="d33c523cfd04ac5b" providerId="LiveId" clId="{5F02364E-DDED-4AD8-8C81-74B076587CFD}" dt="2021-08-30T12:44:38.209" v="842" actId="11529"/>
          <ac:spMkLst>
            <pc:docMk/>
            <pc:sldMk cId="825962701" sldId="312"/>
            <ac:spMk id="12" creationId="{D023170D-FA21-4B8A-82A0-DF39DBD94CBD}"/>
          </ac:spMkLst>
        </pc:spChg>
        <pc:spChg chg="add">
          <ac:chgData name="Nicolás Ignacio Araya Rivera" userId="d33c523cfd04ac5b" providerId="LiveId" clId="{5F02364E-DDED-4AD8-8C81-74B076587CFD}" dt="2021-08-30T12:44:44.965" v="843" actId="11529"/>
          <ac:spMkLst>
            <pc:docMk/>
            <pc:sldMk cId="825962701" sldId="312"/>
            <ac:spMk id="13" creationId="{463AFFE0-A008-42C1-B59F-748C71F75038}"/>
          </ac:spMkLst>
        </pc:spChg>
        <pc:spChg chg="add">
          <ac:chgData name="Nicolás Ignacio Araya Rivera" userId="d33c523cfd04ac5b" providerId="LiveId" clId="{5F02364E-DDED-4AD8-8C81-74B076587CFD}" dt="2021-08-30T12:45:17.798" v="844" actId="11529"/>
          <ac:spMkLst>
            <pc:docMk/>
            <pc:sldMk cId="825962701" sldId="312"/>
            <ac:spMk id="14" creationId="{DF760CC7-A85D-4E60-ACCE-B19107529D8B}"/>
          </ac:spMkLst>
        </pc:spChg>
      </pc:sldChg>
    </pc:docChg>
  </pc:docChgLst>
  <pc:docChgLst>
    <pc:chgData name="Nicolás Ignacio Araya Rivera" userId="d33c523cfd04ac5b" providerId="LiveId" clId="{96FFF710-3F03-425E-BD0E-D11030308351}"/>
    <pc:docChg chg="custSel modSld">
      <pc:chgData name="Nicolás Ignacio Araya Rivera" userId="d33c523cfd04ac5b" providerId="LiveId" clId="{96FFF710-3F03-425E-BD0E-D11030308351}" dt="2021-08-30T04:19:31.904" v="38" actId="20577"/>
      <pc:docMkLst>
        <pc:docMk/>
      </pc:docMkLst>
      <pc:sldChg chg="modSp">
        <pc:chgData name="Nicolás Ignacio Araya Rivera" userId="d33c523cfd04ac5b" providerId="LiveId" clId="{96FFF710-3F03-425E-BD0E-D11030308351}" dt="2021-08-23T00:32:35.868" v="0" actId="732"/>
        <pc:sldMkLst>
          <pc:docMk/>
          <pc:sldMk cId="2128306735" sldId="258"/>
        </pc:sldMkLst>
        <pc:picChg chg="mod">
          <ac:chgData name="Nicolás Ignacio Araya Rivera" userId="d33c523cfd04ac5b" providerId="LiveId" clId="{96FFF710-3F03-425E-BD0E-D11030308351}" dt="2021-08-23T00:32:35.868" v="0" actId="732"/>
          <ac:picMkLst>
            <pc:docMk/>
            <pc:sldMk cId="2128306735" sldId="258"/>
            <ac:picMk id="3074" creationId="{18F5578D-A417-47CC-A9C7-16343554E10B}"/>
          </ac:picMkLst>
        </pc:picChg>
      </pc:sldChg>
      <pc:sldChg chg="modSp mod">
        <pc:chgData name="Nicolás Ignacio Araya Rivera" userId="d33c523cfd04ac5b" providerId="LiveId" clId="{96FFF710-3F03-425E-BD0E-D11030308351}" dt="2021-08-30T04:19:31.904" v="38" actId="20577"/>
        <pc:sldMkLst>
          <pc:docMk/>
          <pc:sldMk cId="569504735" sldId="310"/>
        </pc:sldMkLst>
        <pc:spChg chg="mod">
          <ac:chgData name="Nicolás Ignacio Araya Rivera" userId="d33c523cfd04ac5b" providerId="LiveId" clId="{96FFF710-3F03-425E-BD0E-D11030308351}" dt="2021-08-30T04:19:31.904" v="38" actId="20577"/>
          <ac:spMkLst>
            <pc:docMk/>
            <pc:sldMk cId="569504735" sldId="310"/>
            <ac:spMk id="3" creationId="{CEFB5A02-C259-4180-A572-0DCC0A56107C}"/>
          </ac:spMkLst>
        </pc:spChg>
      </pc:sldChg>
    </pc:docChg>
  </pc:docChgLst>
  <pc:docChgLst>
    <pc:chgData name="Nicolás Ignacio Araya Rivera" userId="d33c523cfd04ac5b" providerId="LiveId" clId="{04871E3B-275E-4918-A2C9-DD8244D88761}"/>
    <pc:docChg chg="undo custSel addSld delSld modSld sldOrd">
      <pc:chgData name="Nicolás Ignacio Araya Rivera" userId="d33c523cfd04ac5b" providerId="LiveId" clId="{04871E3B-275E-4918-A2C9-DD8244D88761}" dt="2021-07-02T04:13:59.818" v="2913" actId="20577"/>
      <pc:docMkLst>
        <pc:docMk/>
      </pc:docMkLst>
      <pc:sldChg chg="addSp modSp new mod setBg addAnim setClrOvrMap">
        <pc:chgData name="Nicolás Ignacio Araya Rivera" userId="d33c523cfd04ac5b" providerId="LiveId" clId="{04871E3B-275E-4918-A2C9-DD8244D88761}" dt="2021-06-25T15:21:43.477" v="933"/>
        <pc:sldMkLst>
          <pc:docMk/>
          <pc:sldMk cId="2449326438" sldId="256"/>
        </pc:sldMkLst>
        <pc:spChg chg="mod">
          <ac:chgData name="Nicolás Ignacio Araya Rivera" userId="d33c523cfd04ac5b" providerId="LiveId" clId="{04871E3B-275E-4918-A2C9-DD8244D88761}" dt="2021-06-25T15:21:43.476" v="931" actId="26606"/>
          <ac:spMkLst>
            <pc:docMk/>
            <pc:sldMk cId="2449326438" sldId="256"/>
            <ac:spMk id="2" creationId="{C8AA721D-2735-4759-9D1F-B99437A302DD}"/>
          </ac:spMkLst>
        </pc:spChg>
        <pc:spChg chg="mod">
          <ac:chgData name="Nicolás Ignacio Araya Rivera" userId="d33c523cfd04ac5b" providerId="LiveId" clId="{04871E3B-275E-4918-A2C9-DD8244D88761}" dt="2021-06-25T15:21:43.476" v="931" actId="26606"/>
          <ac:spMkLst>
            <pc:docMk/>
            <pc:sldMk cId="2449326438" sldId="256"/>
            <ac:spMk id="3" creationId="{A2A087F4-039B-43C2-8152-62E918238EFE}"/>
          </ac:spMkLst>
        </pc:spChg>
        <pc:spChg chg="add">
          <ac:chgData name="Nicolás Ignacio Araya Rivera" userId="d33c523cfd04ac5b" providerId="LiveId" clId="{04871E3B-275E-4918-A2C9-DD8244D88761}" dt="2021-06-25T15:21:43.476" v="931" actId="26606"/>
          <ac:spMkLst>
            <pc:docMk/>
            <pc:sldMk cId="2449326438" sldId="256"/>
            <ac:spMk id="71" creationId="{71B2258F-86CA-4D4D-8270-BC05FCDEBFB3}"/>
          </ac:spMkLst>
        </pc:spChg>
        <pc:picChg chg="add mod ord">
          <ac:chgData name="Nicolás Ignacio Araya Rivera" userId="d33c523cfd04ac5b" providerId="LiveId" clId="{04871E3B-275E-4918-A2C9-DD8244D88761}" dt="2021-06-25T15:21:43.476" v="931" actId="26606"/>
          <ac:picMkLst>
            <pc:docMk/>
            <pc:sldMk cId="2449326438" sldId="256"/>
            <ac:picMk id="2050" creationId="{025983BC-6923-4C8E-91F5-1EE56B1368AF}"/>
          </ac:picMkLst>
        </pc:picChg>
      </pc:sldChg>
      <pc:sldChg chg="addSp delSp modSp new mod setBg">
        <pc:chgData name="Nicolás Ignacio Araya Rivera" userId="d33c523cfd04ac5b" providerId="LiveId" clId="{04871E3B-275E-4918-A2C9-DD8244D88761}" dt="2021-06-25T15:21:16.444" v="929" actId="26606"/>
        <pc:sldMkLst>
          <pc:docMk/>
          <pc:sldMk cId="1464831781" sldId="257"/>
        </pc:sldMkLst>
        <pc:spChg chg="mod">
          <ac:chgData name="Nicolás Ignacio Araya Rivera" userId="d33c523cfd04ac5b" providerId="LiveId" clId="{04871E3B-275E-4918-A2C9-DD8244D88761}" dt="2021-06-25T15:21:16.444" v="929" actId="26606"/>
          <ac:spMkLst>
            <pc:docMk/>
            <pc:sldMk cId="1464831781" sldId="257"/>
            <ac:spMk id="2" creationId="{CC7C50A9-6F76-4EFA-A862-9AA2401C5590}"/>
          </ac:spMkLst>
        </pc:spChg>
        <pc:spChg chg="mod ord">
          <ac:chgData name="Nicolás Ignacio Araya Rivera" userId="d33c523cfd04ac5b" providerId="LiveId" clId="{04871E3B-275E-4918-A2C9-DD8244D88761}" dt="2021-06-25T15:21:16.444" v="929" actId="26606"/>
          <ac:spMkLst>
            <pc:docMk/>
            <pc:sldMk cId="1464831781" sldId="257"/>
            <ac:spMk id="3" creationId="{6A92F6A0-0A43-4100-BD6C-9E2FB40B929E}"/>
          </ac:spMkLst>
        </pc:spChg>
        <pc:spChg chg="add del mod">
          <ac:chgData name="Nicolás Ignacio Araya Rivera" userId="d33c523cfd04ac5b" providerId="LiveId" clId="{04871E3B-275E-4918-A2C9-DD8244D88761}" dt="2021-06-25T15:20:31.645" v="927" actId="478"/>
          <ac:spMkLst>
            <pc:docMk/>
            <pc:sldMk cId="1464831781" sldId="257"/>
            <ac:spMk id="5" creationId="{7CACFD58-70AE-43C9-8579-6D70207A3761}"/>
          </ac:spMkLst>
        </pc:spChg>
        <pc:spChg chg="add">
          <ac:chgData name="Nicolás Ignacio Araya Rivera" userId="d33c523cfd04ac5b" providerId="LiveId" clId="{04871E3B-275E-4918-A2C9-DD8244D88761}" dt="2021-06-25T15:21:16.444" v="929" actId="26606"/>
          <ac:spMkLst>
            <pc:docMk/>
            <pc:sldMk cId="1464831781" sldId="257"/>
            <ac:spMk id="71" creationId="{B95B9BA8-1D69-4796-85F5-B6D0BD52354B}"/>
          </ac:spMkLst>
        </pc:spChg>
        <pc:grpChg chg="add">
          <ac:chgData name="Nicolás Ignacio Araya Rivera" userId="d33c523cfd04ac5b" providerId="LiveId" clId="{04871E3B-275E-4918-A2C9-DD8244D88761}" dt="2021-06-25T15:21:16.444" v="929" actId="26606"/>
          <ac:grpSpMkLst>
            <pc:docMk/>
            <pc:sldMk cId="1464831781" sldId="257"/>
            <ac:grpSpMk id="73" creationId="{0EAC7AFE-68C0-41EB-A1C7-108E60D7C338}"/>
          </ac:grpSpMkLst>
        </pc:grpChg>
        <pc:picChg chg="add mod">
          <ac:chgData name="Nicolás Ignacio Araya Rivera" userId="d33c523cfd04ac5b" providerId="LiveId" clId="{04871E3B-275E-4918-A2C9-DD8244D88761}" dt="2021-06-25T15:21:16.444" v="929" actId="26606"/>
          <ac:picMkLst>
            <pc:docMk/>
            <pc:sldMk cId="1464831781" sldId="257"/>
            <ac:picMk id="1026" creationId="{78F5423C-0F7D-4F6A-B338-4CE2B3B70AEE}"/>
          </ac:picMkLst>
        </pc:picChg>
      </pc:sldChg>
      <pc:sldChg chg="addSp delSp modSp new mod setBg addAnim setClrOvrMap">
        <pc:chgData name="Nicolás Ignacio Araya Rivera" userId="d33c523cfd04ac5b" providerId="LiveId" clId="{04871E3B-275E-4918-A2C9-DD8244D88761}" dt="2021-06-25T15:22:47.408" v="938"/>
        <pc:sldMkLst>
          <pc:docMk/>
          <pc:sldMk cId="2128306735" sldId="258"/>
        </pc:sldMkLst>
        <pc:spChg chg="mod ord">
          <ac:chgData name="Nicolás Ignacio Araya Rivera" userId="d33c523cfd04ac5b" providerId="LiveId" clId="{04871E3B-275E-4918-A2C9-DD8244D88761}" dt="2021-06-25T15:22:47.407" v="937" actId="26606"/>
          <ac:spMkLst>
            <pc:docMk/>
            <pc:sldMk cId="2128306735" sldId="258"/>
            <ac:spMk id="2" creationId="{C8910EAD-B19B-41D4-95E6-B17AA108EC8B}"/>
          </ac:spMkLst>
        </pc:spChg>
        <pc:spChg chg="del mod">
          <ac:chgData name="Nicolás Ignacio Araya Rivera" userId="d33c523cfd04ac5b" providerId="LiveId" clId="{04871E3B-275E-4918-A2C9-DD8244D88761}" dt="2021-06-25T15:22:24.271" v="934" actId="478"/>
          <ac:spMkLst>
            <pc:docMk/>
            <pc:sldMk cId="2128306735" sldId="258"/>
            <ac:spMk id="3" creationId="{870DEB57-B4A1-43B1-934D-D7BC973B166B}"/>
          </ac:spMkLst>
        </pc:spChg>
        <pc:spChg chg="add del mod">
          <ac:chgData name="Nicolás Ignacio Araya Rivera" userId="d33c523cfd04ac5b" providerId="LiveId" clId="{04871E3B-275E-4918-A2C9-DD8244D88761}" dt="2021-06-25T15:22:27.476" v="935" actId="478"/>
          <ac:spMkLst>
            <pc:docMk/>
            <pc:sldMk cId="2128306735" sldId="258"/>
            <ac:spMk id="5" creationId="{44EE97EF-F3AF-476D-9D5D-11FAF78D0B55}"/>
          </ac:spMkLst>
        </pc:spChg>
        <pc:spChg chg="add">
          <ac:chgData name="Nicolás Ignacio Araya Rivera" userId="d33c523cfd04ac5b" providerId="LiveId" clId="{04871E3B-275E-4918-A2C9-DD8244D88761}" dt="2021-06-25T15:22:47.407" v="937" actId="26606"/>
          <ac:spMkLst>
            <pc:docMk/>
            <pc:sldMk cId="2128306735" sldId="258"/>
            <ac:spMk id="71" creationId="{0671A8AE-40A1-4631-A6B8-581AFF065482}"/>
          </ac:spMkLst>
        </pc:spChg>
        <pc:spChg chg="add">
          <ac:chgData name="Nicolás Ignacio Araya Rivera" userId="d33c523cfd04ac5b" providerId="LiveId" clId="{04871E3B-275E-4918-A2C9-DD8244D88761}" dt="2021-06-25T15:22:47.407" v="937" actId="26606"/>
          <ac:spMkLst>
            <pc:docMk/>
            <pc:sldMk cId="2128306735" sldId="258"/>
            <ac:spMk id="73" creationId="{AB58EF07-17C2-48CF-ABB0-EEF1F17CB8F0}"/>
          </ac:spMkLst>
        </pc:spChg>
        <pc:spChg chg="add">
          <ac:chgData name="Nicolás Ignacio Araya Rivera" userId="d33c523cfd04ac5b" providerId="LiveId" clId="{04871E3B-275E-4918-A2C9-DD8244D88761}" dt="2021-06-25T15:22:47.407" v="937" actId="26606"/>
          <ac:spMkLst>
            <pc:docMk/>
            <pc:sldMk cId="2128306735" sldId="258"/>
            <ac:spMk id="75" creationId="{AF2F604E-43BE-4DC3-B983-E071523364F8}"/>
          </ac:spMkLst>
        </pc:spChg>
        <pc:spChg chg="add">
          <ac:chgData name="Nicolás Ignacio Araya Rivera" userId="d33c523cfd04ac5b" providerId="LiveId" clId="{04871E3B-275E-4918-A2C9-DD8244D88761}" dt="2021-06-25T15:22:47.407" v="937" actId="26606"/>
          <ac:spMkLst>
            <pc:docMk/>
            <pc:sldMk cId="2128306735" sldId="258"/>
            <ac:spMk id="77" creationId="{08C9B587-E65E-4B52-B37C-ABEBB6E87928}"/>
          </ac:spMkLst>
        </pc:spChg>
        <pc:picChg chg="add mod">
          <ac:chgData name="Nicolás Ignacio Araya Rivera" userId="d33c523cfd04ac5b" providerId="LiveId" clId="{04871E3B-275E-4918-A2C9-DD8244D88761}" dt="2021-06-25T15:22:47.407" v="937" actId="26606"/>
          <ac:picMkLst>
            <pc:docMk/>
            <pc:sldMk cId="2128306735" sldId="258"/>
            <ac:picMk id="3074" creationId="{18F5578D-A417-47CC-A9C7-16343554E10B}"/>
          </ac:picMkLst>
        </pc:picChg>
      </pc:sldChg>
      <pc:sldChg chg="addSp delSp modSp new mod setBg addAnim">
        <pc:chgData name="Nicolás Ignacio Araya Rivera" userId="d33c523cfd04ac5b" providerId="LiveId" clId="{04871E3B-275E-4918-A2C9-DD8244D88761}" dt="2021-06-25T15:33:37.007" v="980"/>
        <pc:sldMkLst>
          <pc:docMk/>
          <pc:sldMk cId="3057009294" sldId="259"/>
        </pc:sldMkLst>
        <pc:spChg chg="mod ord">
          <ac:chgData name="Nicolás Ignacio Araya Rivera" userId="d33c523cfd04ac5b" providerId="LiveId" clId="{04871E3B-275E-4918-A2C9-DD8244D88761}" dt="2021-06-25T15:33:37.006" v="979" actId="26606"/>
          <ac:spMkLst>
            <pc:docMk/>
            <pc:sldMk cId="3057009294" sldId="259"/>
            <ac:spMk id="2" creationId="{077DE4C9-5E9F-440A-957F-95D4A33B4642}"/>
          </ac:spMkLst>
        </pc:spChg>
        <pc:spChg chg="del">
          <ac:chgData name="Nicolás Ignacio Araya Rivera" userId="d33c523cfd04ac5b" providerId="LiveId" clId="{04871E3B-275E-4918-A2C9-DD8244D88761}" dt="2021-06-25T15:32:02.839" v="971" actId="478"/>
          <ac:spMkLst>
            <pc:docMk/>
            <pc:sldMk cId="3057009294" sldId="259"/>
            <ac:spMk id="3" creationId="{F36BBE4F-F034-48CB-97EF-E23606823033}"/>
          </ac:spMkLst>
        </pc:spChg>
        <pc:spChg chg="add">
          <ac:chgData name="Nicolás Ignacio Araya Rivera" userId="d33c523cfd04ac5b" providerId="LiveId" clId="{04871E3B-275E-4918-A2C9-DD8244D88761}" dt="2021-06-25T15:33:37.006" v="979" actId="26606"/>
          <ac:spMkLst>
            <pc:docMk/>
            <pc:sldMk cId="3057009294" sldId="259"/>
            <ac:spMk id="73" creationId="{27BDFED6-6E33-4606-AFE2-886ADB1C018E}"/>
          </ac:spMkLst>
        </pc:spChg>
        <pc:spChg chg="add">
          <ac:chgData name="Nicolás Ignacio Araya Rivera" userId="d33c523cfd04ac5b" providerId="LiveId" clId="{04871E3B-275E-4918-A2C9-DD8244D88761}" dt="2021-06-25T15:33:37.006" v="979" actId="26606"/>
          <ac:spMkLst>
            <pc:docMk/>
            <pc:sldMk cId="3057009294" sldId="259"/>
            <ac:spMk id="75" creationId="{890DEF05-784E-4B61-89E4-04C4ECF4E5A0}"/>
          </ac:spMkLst>
        </pc:spChg>
        <pc:picChg chg="add mod">
          <ac:chgData name="Nicolás Ignacio Araya Rivera" userId="d33c523cfd04ac5b" providerId="LiveId" clId="{04871E3B-275E-4918-A2C9-DD8244D88761}" dt="2021-06-25T15:33:37.006" v="979" actId="26606"/>
          <ac:picMkLst>
            <pc:docMk/>
            <pc:sldMk cId="3057009294" sldId="259"/>
            <ac:picMk id="6146" creationId="{3F784B97-788C-49D8-AD7C-6C4DC210EDBF}"/>
          </ac:picMkLst>
        </pc:picChg>
        <pc:picChg chg="add mod">
          <ac:chgData name="Nicolás Ignacio Araya Rivera" userId="d33c523cfd04ac5b" providerId="LiveId" clId="{04871E3B-275E-4918-A2C9-DD8244D88761}" dt="2021-06-25T15:33:37.006" v="979" actId="26606"/>
          <ac:picMkLst>
            <pc:docMk/>
            <pc:sldMk cId="3057009294" sldId="259"/>
            <ac:picMk id="6148" creationId="{BA79F8C9-DD70-44CF-9C52-287D3EB206A6}"/>
          </ac:picMkLst>
        </pc:picChg>
        <pc:cxnChg chg="add">
          <ac:chgData name="Nicolás Ignacio Araya Rivera" userId="d33c523cfd04ac5b" providerId="LiveId" clId="{04871E3B-275E-4918-A2C9-DD8244D88761}" dt="2021-06-25T15:33:37.006" v="979" actId="26606"/>
          <ac:cxnSpMkLst>
            <pc:docMk/>
            <pc:sldMk cId="3057009294" sldId="259"/>
            <ac:cxnSpMk id="77" creationId="{C41BAEC7-F7B0-4224-8B18-8F74B7D87F0B}"/>
          </ac:cxnSpMkLst>
        </pc:cxnChg>
      </pc:sldChg>
      <pc:sldChg chg="addSp delSp modSp new mod setBg addAnim">
        <pc:chgData name="Nicolás Ignacio Araya Rivera" userId="d33c523cfd04ac5b" providerId="LiveId" clId="{04871E3B-275E-4918-A2C9-DD8244D88761}" dt="2021-06-25T15:38:59.757" v="1000"/>
        <pc:sldMkLst>
          <pc:docMk/>
          <pc:sldMk cId="4098544006" sldId="260"/>
        </pc:sldMkLst>
        <pc:spChg chg="mod ord">
          <ac:chgData name="Nicolás Ignacio Araya Rivera" userId="d33c523cfd04ac5b" providerId="LiveId" clId="{04871E3B-275E-4918-A2C9-DD8244D88761}" dt="2021-06-25T15:38:59.757" v="999" actId="26606"/>
          <ac:spMkLst>
            <pc:docMk/>
            <pc:sldMk cId="4098544006" sldId="260"/>
            <ac:spMk id="2" creationId="{2D4AC575-DA5B-48A9-8021-85C3D7EE12F6}"/>
          </ac:spMkLst>
        </pc:spChg>
        <pc:spChg chg="del">
          <ac:chgData name="Nicolás Ignacio Araya Rivera" userId="d33c523cfd04ac5b" providerId="LiveId" clId="{04871E3B-275E-4918-A2C9-DD8244D88761}" dt="2021-06-25T15:34:40.301" v="984" actId="478"/>
          <ac:spMkLst>
            <pc:docMk/>
            <pc:sldMk cId="4098544006" sldId="260"/>
            <ac:spMk id="3" creationId="{DF63F225-DFAA-444C-87DD-C5F3B4B30C9B}"/>
          </ac:spMkLst>
        </pc:spChg>
        <pc:spChg chg="add">
          <ac:chgData name="Nicolás Ignacio Araya Rivera" userId="d33c523cfd04ac5b" providerId="LiveId" clId="{04871E3B-275E-4918-A2C9-DD8244D88761}" dt="2021-06-25T15:38:59.757" v="999" actId="26606"/>
          <ac:spMkLst>
            <pc:docMk/>
            <pc:sldMk cId="4098544006" sldId="260"/>
            <ac:spMk id="77" creationId="{B497CCB5-5FC2-473C-AFCC-2430CEF1DF71}"/>
          </ac:spMkLst>
        </pc:spChg>
        <pc:spChg chg="add">
          <ac:chgData name="Nicolás Ignacio Araya Rivera" userId="d33c523cfd04ac5b" providerId="LiveId" clId="{04871E3B-275E-4918-A2C9-DD8244D88761}" dt="2021-06-25T15:38:59.757" v="999" actId="26606"/>
          <ac:spMkLst>
            <pc:docMk/>
            <pc:sldMk cId="4098544006" sldId="260"/>
            <ac:spMk id="79" creationId="{599C8C75-BFDF-44E7-A028-EEB5EDD58817}"/>
          </ac:spMkLst>
        </pc:spChg>
        <pc:picChg chg="add mod ord">
          <ac:chgData name="Nicolás Ignacio Araya Rivera" userId="d33c523cfd04ac5b" providerId="LiveId" clId="{04871E3B-275E-4918-A2C9-DD8244D88761}" dt="2021-06-25T15:38:59.757" v="999" actId="26606"/>
          <ac:picMkLst>
            <pc:docMk/>
            <pc:sldMk cId="4098544006" sldId="260"/>
            <ac:picMk id="7170" creationId="{94DDF672-B90B-40C4-9B3B-5F8DE6DFC591}"/>
          </ac:picMkLst>
        </pc:picChg>
        <pc:picChg chg="add mod ord">
          <ac:chgData name="Nicolás Ignacio Araya Rivera" userId="d33c523cfd04ac5b" providerId="LiveId" clId="{04871E3B-275E-4918-A2C9-DD8244D88761}" dt="2021-06-25T15:38:59.757" v="999" actId="26606"/>
          <ac:picMkLst>
            <pc:docMk/>
            <pc:sldMk cId="4098544006" sldId="260"/>
            <ac:picMk id="7172" creationId="{CF92EF0F-37A8-412C-AD6D-4A91B46C8BD7}"/>
          </ac:picMkLst>
        </pc:picChg>
        <pc:picChg chg="add mod">
          <ac:chgData name="Nicolás Ignacio Araya Rivera" userId="d33c523cfd04ac5b" providerId="LiveId" clId="{04871E3B-275E-4918-A2C9-DD8244D88761}" dt="2021-06-25T15:38:59.757" v="999" actId="26606"/>
          <ac:picMkLst>
            <pc:docMk/>
            <pc:sldMk cId="4098544006" sldId="260"/>
            <ac:picMk id="7174" creationId="{65F527A2-71AC-45E8-8BE0-5E4A349E4E9F}"/>
          </ac:picMkLst>
        </pc:picChg>
        <pc:picChg chg="add mod">
          <ac:chgData name="Nicolás Ignacio Araya Rivera" userId="d33c523cfd04ac5b" providerId="LiveId" clId="{04871E3B-275E-4918-A2C9-DD8244D88761}" dt="2021-06-25T15:38:59.757" v="999" actId="26606"/>
          <ac:picMkLst>
            <pc:docMk/>
            <pc:sldMk cId="4098544006" sldId="260"/>
            <ac:picMk id="7176" creationId="{638322F1-E8FA-49DD-9D70-B0F5C84F8CB5}"/>
          </ac:picMkLst>
        </pc:picChg>
      </pc:sldChg>
      <pc:sldChg chg="addSp delSp modSp new mod">
        <pc:chgData name="Nicolás Ignacio Araya Rivera" userId="d33c523cfd04ac5b" providerId="LiveId" clId="{04871E3B-275E-4918-A2C9-DD8244D88761}" dt="2021-06-25T15:26:24.338" v="946" actId="1076"/>
        <pc:sldMkLst>
          <pc:docMk/>
          <pc:sldMk cId="2015128944" sldId="261"/>
        </pc:sldMkLst>
        <pc:spChg chg="mod">
          <ac:chgData name="Nicolás Ignacio Araya Rivera" userId="d33c523cfd04ac5b" providerId="LiveId" clId="{04871E3B-275E-4918-A2C9-DD8244D88761}" dt="2021-06-25T15:26:17.302" v="943"/>
          <ac:spMkLst>
            <pc:docMk/>
            <pc:sldMk cId="2015128944" sldId="261"/>
            <ac:spMk id="2" creationId="{C7F62CDD-DC4E-4245-AFB6-BF94E6743A70}"/>
          </ac:spMkLst>
        </pc:spChg>
        <pc:spChg chg="del mod">
          <ac:chgData name="Nicolás Ignacio Araya Rivera" userId="d33c523cfd04ac5b" providerId="LiveId" clId="{04871E3B-275E-4918-A2C9-DD8244D88761}" dt="2021-06-25T15:24:36.075" v="941" actId="478"/>
          <ac:spMkLst>
            <pc:docMk/>
            <pc:sldMk cId="2015128944" sldId="261"/>
            <ac:spMk id="3" creationId="{00F7AF74-18C2-4180-9BBB-2B2D821B4903}"/>
          </ac:spMkLst>
        </pc:spChg>
        <pc:picChg chg="add mod">
          <ac:chgData name="Nicolás Ignacio Araya Rivera" userId="d33c523cfd04ac5b" providerId="LiveId" clId="{04871E3B-275E-4918-A2C9-DD8244D88761}" dt="2021-06-25T15:26:24.338" v="946" actId="1076"/>
          <ac:picMkLst>
            <pc:docMk/>
            <pc:sldMk cId="2015128944" sldId="261"/>
            <ac:picMk id="4098" creationId="{9D7573C3-6EDA-4CE5-8227-EF0E72118B27}"/>
          </ac:picMkLst>
        </pc:picChg>
      </pc:sldChg>
      <pc:sldChg chg="addSp delSp modSp new mod">
        <pc:chgData name="Nicolás Ignacio Araya Rivera" userId="d33c523cfd04ac5b" providerId="LiveId" clId="{04871E3B-275E-4918-A2C9-DD8244D88761}" dt="2021-06-25T15:31:18.124" v="970"/>
        <pc:sldMkLst>
          <pc:docMk/>
          <pc:sldMk cId="3682608874" sldId="262"/>
        </pc:sldMkLst>
        <pc:spChg chg="mod">
          <ac:chgData name="Nicolás Ignacio Araya Rivera" userId="d33c523cfd04ac5b" providerId="LiveId" clId="{04871E3B-275E-4918-A2C9-DD8244D88761}" dt="2021-06-25T15:31:18.124" v="970"/>
          <ac:spMkLst>
            <pc:docMk/>
            <pc:sldMk cId="3682608874" sldId="262"/>
            <ac:spMk id="2" creationId="{4A53B177-16C6-4E3F-9BF9-02FC276FEF19}"/>
          </ac:spMkLst>
        </pc:spChg>
        <pc:spChg chg="del mod">
          <ac:chgData name="Nicolás Ignacio Araya Rivera" userId="d33c523cfd04ac5b" providerId="LiveId" clId="{04871E3B-275E-4918-A2C9-DD8244D88761}" dt="2021-06-25T15:29:34.701" v="955" actId="478"/>
          <ac:spMkLst>
            <pc:docMk/>
            <pc:sldMk cId="3682608874" sldId="262"/>
            <ac:spMk id="3" creationId="{0FA71E9B-D26A-4C71-A515-143C635E58B3}"/>
          </ac:spMkLst>
        </pc:spChg>
        <pc:spChg chg="add del mod">
          <ac:chgData name="Nicolás Ignacio Araya Rivera" userId="d33c523cfd04ac5b" providerId="LiveId" clId="{04871E3B-275E-4918-A2C9-DD8244D88761}" dt="2021-06-25T15:29:38.492" v="956" actId="478"/>
          <ac:spMkLst>
            <pc:docMk/>
            <pc:sldMk cId="3682608874" sldId="262"/>
            <ac:spMk id="5" creationId="{45895E2D-793F-4B46-8465-07B73D1F05E9}"/>
          </ac:spMkLst>
        </pc:spChg>
        <pc:picChg chg="add del mod">
          <ac:chgData name="Nicolás Ignacio Araya Rivera" userId="d33c523cfd04ac5b" providerId="LiveId" clId="{04871E3B-275E-4918-A2C9-DD8244D88761}" dt="2021-06-25T15:29:31.136" v="954"/>
          <ac:picMkLst>
            <pc:docMk/>
            <pc:sldMk cId="3682608874" sldId="262"/>
            <ac:picMk id="5122" creationId="{D96C4BEA-820F-4060-BB4A-56871A70BF1C}"/>
          </ac:picMkLst>
        </pc:picChg>
        <pc:picChg chg="add mod">
          <ac:chgData name="Nicolás Ignacio Araya Rivera" userId="d33c523cfd04ac5b" providerId="LiveId" clId="{04871E3B-275E-4918-A2C9-DD8244D88761}" dt="2021-06-25T15:31:01.364" v="965" actId="1076"/>
          <ac:picMkLst>
            <pc:docMk/>
            <pc:sldMk cId="3682608874" sldId="262"/>
            <ac:picMk id="5124" creationId="{D2C22325-1960-42E5-8030-AC4C14ED6C58}"/>
          </ac:picMkLst>
        </pc:picChg>
        <pc:picChg chg="add mod">
          <ac:chgData name="Nicolás Ignacio Araya Rivera" userId="d33c523cfd04ac5b" providerId="LiveId" clId="{04871E3B-275E-4918-A2C9-DD8244D88761}" dt="2021-06-25T15:31:02.795" v="966" actId="1076"/>
          <ac:picMkLst>
            <pc:docMk/>
            <pc:sldMk cId="3682608874" sldId="262"/>
            <ac:picMk id="5126" creationId="{A337FA76-CDCF-451B-B47A-52BF6BE33AD8}"/>
          </ac:picMkLst>
        </pc:picChg>
        <pc:picChg chg="add mod">
          <ac:chgData name="Nicolás Ignacio Araya Rivera" userId="d33c523cfd04ac5b" providerId="LiveId" clId="{04871E3B-275E-4918-A2C9-DD8244D88761}" dt="2021-06-25T15:31:09.611" v="969" actId="1076"/>
          <ac:picMkLst>
            <pc:docMk/>
            <pc:sldMk cId="3682608874" sldId="262"/>
            <ac:picMk id="5128" creationId="{1F2BCDB2-6261-4624-B492-C3E124E715FA}"/>
          </ac:picMkLst>
        </pc:picChg>
      </pc:sldChg>
      <pc:sldChg chg="addSp delSp modSp new mod setBg">
        <pc:chgData name="Nicolás Ignacio Araya Rivera" userId="d33c523cfd04ac5b" providerId="LiveId" clId="{04871E3B-275E-4918-A2C9-DD8244D88761}" dt="2021-06-25T15:42:26.759" v="1057" actId="26606"/>
        <pc:sldMkLst>
          <pc:docMk/>
          <pc:sldMk cId="3451074218" sldId="263"/>
        </pc:sldMkLst>
        <pc:spChg chg="mod">
          <ac:chgData name="Nicolás Ignacio Araya Rivera" userId="d33c523cfd04ac5b" providerId="LiveId" clId="{04871E3B-275E-4918-A2C9-DD8244D88761}" dt="2021-06-25T15:42:26.759" v="1057" actId="26606"/>
          <ac:spMkLst>
            <pc:docMk/>
            <pc:sldMk cId="3451074218" sldId="263"/>
            <ac:spMk id="2" creationId="{42C69F79-8E18-49BE-8267-2E8E448FAF90}"/>
          </ac:spMkLst>
        </pc:spChg>
        <pc:spChg chg="add del mod">
          <ac:chgData name="Nicolás Ignacio Araya Rivera" userId="d33c523cfd04ac5b" providerId="LiveId" clId="{04871E3B-275E-4918-A2C9-DD8244D88761}" dt="2021-06-25T15:42:11.676" v="1056" actId="26606"/>
          <ac:spMkLst>
            <pc:docMk/>
            <pc:sldMk cId="3451074218" sldId="263"/>
            <ac:spMk id="3" creationId="{D619E781-C007-4F64-BA7C-F8DD21AAEDC0}"/>
          </ac:spMkLst>
        </pc:spChg>
        <pc:spChg chg="add del">
          <ac:chgData name="Nicolás Ignacio Araya Rivera" userId="d33c523cfd04ac5b" providerId="LiveId" clId="{04871E3B-275E-4918-A2C9-DD8244D88761}" dt="2021-06-25T15:42:11.641" v="1055" actId="26606"/>
          <ac:spMkLst>
            <pc:docMk/>
            <pc:sldMk cId="3451074218" sldId="263"/>
            <ac:spMk id="9" creationId="{08E89D5E-1885-4160-AC77-CC471DD1D0DB}"/>
          </ac:spMkLst>
        </pc:spChg>
        <pc:spChg chg="add del">
          <ac:chgData name="Nicolás Ignacio Araya Rivera" userId="d33c523cfd04ac5b" providerId="LiveId" clId="{04871E3B-275E-4918-A2C9-DD8244D88761}" dt="2021-06-25T15:42:26.759" v="1057" actId="26606"/>
          <ac:spMkLst>
            <pc:docMk/>
            <pc:sldMk cId="3451074218" sldId="263"/>
            <ac:spMk id="18" creationId="{A3EFF7B1-6CB7-47D1-AD37-B870CA2B2151}"/>
          </ac:spMkLst>
        </pc:spChg>
        <pc:spChg chg="add del">
          <ac:chgData name="Nicolás Ignacio Araya Rivera" userId="d33c523cfd04ac5b" providerId="LiveId" clId="{04871E3B-275E-4918-A2C9-DD8244D88761}" dt="2021-06-25T15:42:26.759" v="1057" actId="26606"/>
          <ac:spMkLst>
            <pc:docMk/>
            <pc:sldMk cId="3451074218" sldId="263"/>
            <ac:spMk id="26" creationId="{7FA2962B-21B6-4689-A95D-A8FF6ADE47F1}"/>
          </ac:spMkLst>
        </pc:spChg>
        <pc:spChg chg="add del">
          <ac:chgData name="Nicolás Ignacio Araya Rivera" userId="d33c523cfd04ac5b" providerId="LiveId" clId="{04871E3B-275E-4918-A2C9-DD8244D88761}" dt="2021-06-25T15:42:26.759" v="1057" actId="26606"/>
          <ac:spMkLst>
            <pc:docMk/>
            <pc:sldMk cId="3451074218" sldId="263"/>
            <ac:spMk id="27" creationId="{A00D2CE1-35C1-46E6-BD59-CEE668BD90F4}"/>
          </ac:spMkLst>
        </pc:spChg>
        <pc:spChg chg="add del">
          <ac:chgData name="Nicolás Ignacio Araya Rivera" userId="d33c523cfd04ac5b" providerId="LiveId" clId="{04871E3B-275E-4918-A2C9-DD8244D88761}" dt="2021-06-25T15:42:26.759" v="1057" actId="26606"/>
          <ac:spMkLst>
            <pc:docMk/>
            <pc:sldMk cId="3451074218" sldId="263"/>
            <ac:spMk id="35" creationId="{E18403B7-F2C7-4C07-8522-21C31910902C}"/>
          </ac:spMkLst>
        </pc:spChg>
        <pc:spChg chg="add">
          <ac:chgData name="Nicolás Ignacio Araya Rivera" userId="d33c523cfd04ac5b" providerId="LiveId" clId="{04871E3B-275E-4918-A2C9-DD8244D88761}" dt="2021-06-25T15:42:26.759" v="1057" actId="26606"/>
          <ac:spMkLst>
            <pc:docMk/>
            <pc:sldMk cId="3451074218" sldId="263"/>
            <ac:spMk id="46" creationId="{42285737-90EE-47DC-AC80-8AE156B11969}"/>
          </ac:spMkLst>
        </pc:spChg>
        <pc:grpChg chg="add del">
          <ac:chgData name="Nicolás Ignacio Araya Rivera" userId="d33c523cfd04ac5b" providerId="LiveId" clId="{04871E3B-275E-4918-A2C9-DD8244D88761}" dt="2021-06-25T15:42:26.759" v="1057" actId="26606"/>
          <ac:grpSpMkLst>
            <pc:docMk/>
            <pc:sldMk cId="3451074218" sldId="263"/>
            <ac:grpSpMk id="13" creationId="{A745280D-ED36-41FE-8EB1-CE597C99CFE8}"/>
          </ac:grpSpMkLst>
        </pc:grpChg>
        <pc:grpChg chg="add del">
          <ac:chgData name="Nicolás Ignacio Araya Rivera" userId="d33c523cfd04ac5b" providerId="LiveId" clId="{04871E3B-275E-4918-A2C9-DD8244D88761}" dt="2021-06-25T15:42:26.759" v="1057" actId="26606"/>
          <ac:grpSpMkLst>
            <pc:docMk/>
            <pc:sldMk cId="3451074218" sldId="263"/>
            <ac:grpSpMk id="19" creationId="{80E95A5C-1E97-41C3-9DEC-245FF6DEBF1F}"/>
          </ac:grpSpMkLst>
        </pc:grpChg>
        <pc:grpChg chg="add del">
          <ac:chgData name="Nicolás Ignacio Araya Rivera" userId="d33c523cfd04ac5b" providerId="LiveId" clId="{04871E3B-275E-4918-A2C9-DD8244D88761}" dt="2021-06-25T15:42:26.759" v="1057" actId="26606"/>
          <ac:grpSpMkLst>
            <pc:docMk/>
            <pc:sldMk cId="3451074218" sldId="263"/>
            <ac:grpSpMk id="29" creationId="{A58DCE86-9AE1-46D1-96D6-04B8B3EDF6FA}"/>
          </ac:grpSpMkLst>
        </pc:grpChg>
        <pc:grpChg chg="add del">
          <ac:chgData name="Nicolás Ignacio Araya Rivera" userId="d33c523cfd04ac5b" providerId="LiveId" clId="{04871E3B-275E-4918-A2C9-DD8244D88761}" dt="2021-06-25T15:42:26.759" v="1057" actId="26606"/>
          <ac:grpSpMkLst>
            <pc:docMk/>
            <pc:sldMk cId="3451074218" sldId="263"/>
            <ac:grpSpMk id="37" creationId="{23B58CC6-A99E-43AF-A467-256F19287FB8}"/>
          </ac:grpSpMkLst>
        </pc:grpChg>
        <pc:grpChg chg="add">
          <ac:chgData name="Nicolás Ignacio Araya Rivera" userId="d33c523cfd04ac5b" providerId="LiveId" clId="{04871E3B-275E-4918-A2C9-DD8244D88761}" dt="2021-06-25T15:42:26.759" v="1057" actId="26606"/>
          <ac:grpSpMkLst>
            <pc:docMk/>
            <pc:sldMk cId="3451074218" sldId="263"/>
            <ac:grpSpMk id="48" creationId="{B57BDC17-F1B3-455F-BBF1-680AA1F25C06}"/>
          </ac:grpSpMkLst>
        </pc:grpChg>
        <pc:graphicFrameChg chg="add del">
          <ac:chgData name="Nicolás Ignacio Araya Rivera" userId="d33c523cfd04ac5b" providerId="LiveId" clId="{04871E3B-275E-4918-A2C9-DD8244D88761}" dt="2021-06-25T15:42:11.641" v="1055" actId="26606"/>
          <ac:graphicFrameMkLst>
            <pc:docMk/>
            <pc:sldMk cId="3451074218" sldId="263"/>
            <ac:graphicFrameMk id="5" creationId="{48D54224-F285-4F7D-8D4A-6FADE402FF84}"/>
          </ac:graphicFrameMkLst>
        </pc:graphicFrameChg>
        <pc:graphicFrameChg chg="add mod modGraphic">
          <ac:chgData name="Nicolás Ignacio Araya Rivera" userId="d33c523cfd04ac5b" providerId="LiveId" clId="{04871E3B-275E-4918-A2C9-DD8244D88761}" dt="2021-06-25T15:42:26.759" v="1057" actId="26606"/>
          <ac:graphicFrameMkLst>
            <pc:docMk/>
            <pc:sldMk cId="3451074218" sldId="263"/>
            <ac:graphicFrameMk id="28" creationId="{A065FA35-F8C9-4F4A-9D80-E96ED826D1F4}"/>
          </ac:graphicFrameMkLst>
        </pc:graphicFrameChg>
        <pc:cxnChg chg="add del">
          <ac:chgData name="Nicolás Ignacio Araya Rivera" userId="d33c523cfd04ac5b" providerId="LiveId" clId="{04871E3B-275E-4918-A2C9-DD8244D88761}" dt="2021-06-25T15:42:11.641" v="1055" actId="26606"/>
          <ac:cxnSpMkLst>
            <pc:docMk/>
            <pc:sldMk cId="3451074218" sldId="263"/>
            <ac:cxnSpMk id="11" creationId="{EC15C128-8E68-44BD-BF94-FBA9CA4B0309}"/>
          </ac:cxnSpMkLst>
        </pc:cxnChg>
      </pc:sldChg>
      <pc:sldChg chg="modSp new mod">
        <pc:chgData name="Nicolás Ignacio Araya Rivera" userId="d33c523cfd04ac5b" providerId="LiveId" clId="{04871E3B-275E-4918-A2C9-DD8244D88761}" dt="2021-06-25T16:02:08.482" v="1213"/>
        <pc:sldMkLst>
          <pc:docMk/>
          <pc:sldMk cId="2429837263" sldId="264"/>
        </pc:sldMkLst>
        <pc:spChg chg="mod">
          <ac:chgData name="Nicolás Ignacio Araya Rivera" userId="d33c523cfd04ac5b" providerId="LiveId" clId="{04871E3B-275E-4918-A2C9-DD8244D88761}" dt="2021-06-25T16:02:08.482" v="1213"/>
          <ac:spMkLst>
            <pc:docMk/>
            <pc:sldMk cId="2429837263" sldId="264"/>
            <ac:spMk id="2" creationId="{1C3F5BD9-3B47-4021-8FB3-315993DB7552}"/>
          </ac:spMkLst>
        </pc:spChg>
        <pc:spChg chg="mod">
          <ac:chgData name="Nicolás Ignacio Araya Rivera" userId="d33c523cfd04ac5b" providerId="LiveId" clId="{04871E3B-275E-4918-A2C9-DD8244D88761}" dt="2021-06-25T16:02:08.482" v="1213"/>
          <ac:spMkLst>
            <pc:docMk/>
            <pc:sldMk cId="2429837263" sldId="264"/>
            <ac:spMk id="3" creationId="{B682A839-77CF-4B23-A8A9-563CDAF17212}"/>
          </ac:spMkLst>
        </pc:spChg>
      </pc:sldChg>
      <pc:sldChg chg="addSp delSp modSp new mod setBg delDesignElem">
        <pc:chgData name="Nicolás Ignacio Araya Rivera" userId="d33c523cfd04ac5b" providerId="LiveId" clId="{04871E3B-275E-4918-A2C9-DD8244D88761}" dt="2021-06-25T16:02:08.482" v="1213"/>
        <pc:sldMkLst>
          <pc:docMk/>
          <pc:sldMk cId="637785485" sldId="265"/>
        </pc:sldMkLst>
        <pc:spChg chg="mod">
          <ac:chgData name="Nicolás Ignacio Araya Rivera" userId="d33c523cfd04ac5b" providerId="LiveId" clId="{04871E3B-275E-4918-A2C9-DD8244D88761}" dt="2021-06-25T15:41:52.491" v="1053" actId="26606"/>
          <ac:spMkLst>
            <pc:docMk/>
            <pc:sldMk cId="637785485" sldId="265"/>
            <ac:spMk id="2" creationId="{3A861689-8A05-44A8-95C1-31FF16BAD1F1}"/>
          </ac:spMkLst>
        </pc:spChg>
        <pc:spChg chg="add del mod">
          <ac:chgData name="Nicolás Ignacio Araya Rivera" userId="d33c523cfd04ac5b" providerId="LiveId" clId="{04871E3B-275E-4918-A2C9-DD8244D88761}" dt="2021-06-25T15:41:52.491" v="1053" actId="26606"/>
          <ac:spMkLst>
            <pc:docMk/>
            <pc:sldMk cId="637785485" sldId="265"/>
            <ac:spMk id="3" creationId="{59DF2D1E-9B43-4A5C-B604-649547370929}"/>
          </ac:spMkLst>
        </pc:spChg>
        <pc:spChg chg="add del">
          <ac:chgData name="Nicolás Ignacio Araya Rivera" userId="d33c523cfd04ac5b" providerId="LiveId" clId="{04871E3B-275E-4918-A2C9-DD8244D88761}" dt="2021-06-25T15:41:46.471" v="1050" actId="26606"/>
          <ac:spMkLst>
            <pc:docMk/>
            <pc:sldMk cId="637785485" sldId="265"/>
            <ac:spMk id="9" creationId="{A3EFF7B1-6CB7-47D1-AD37-B870CA2B2151}"/>
          </ac:spMkLst>
        </pc:spChg>
        <pc:spChg chg="add del">
          <ac:chgData name="Nicolás Ignacio Araya Rivera" userId="d33c523cfd04ac5b" providerId="LiveId" clId="{04871E3B-275E-4918-A2C9-DD8244D88761}" dt="2021-06-25T15:41:46.471" v="1050" actId="26606"/>
          <ac:spMkLst>
            <pc:docMk/>
            <pc:sldMk cId="637785485" sldId="265"/>
            <ac:spMk id="11" creationId="{7FA2962B-21B6-4689-A95D-A8FF6ADE47F1}"/>
          </ac:spMkLst>
        </pc:spChg>
        <pc:spChg chg="add del">
          <ac:chgData name="Nicolás Ignacio Araya Rivera" userId="d33c523cfd04ac5b" providerId="LiveId" clId="{04871E3B-275E-4918-A2C9-DD8244D88761}" dt="2021-06-25T15:41:46.471" v="1050" actId="26606"/>
          <ac:spMkLst>
            <pc:docMk/>
            <pc:sldMk cId="637785485" sldId="265"/>
            <ac:spMk id="27" creationId="{A00D2CE1-35C1-46E6-BD59-CEE668BD90F4}"/>
          </ac:spMkLst>
        </pc:spChg>
        <pc:spChg chg="add del">
          <ac:chgData name="Nicolás Ignacio Araya Rivera" userId="d33c523cfd04ac5b" providerId="LiveId" clId="{04871E3B-275E-4918-A2C9-DD8244D88761}" dt="2021-06-25T15:41:46.471" v="1050" actId="26606"/>
          <ac:spMkLst>
            <pc:docMk/>
            <pc:sldMk cId="637785485" sldId="265"/>
            <ac:spMk id="35" creationId="{E18403B7-F2C7-4C07-8522-21C31910902C}"/>
          </ac:spMkLst>
        </pc:spChg>
        <pc:spChg chg="add del">
          <ac:chgData name="Nicolás Ignacio Araya Rivera" userId="d33c523cfd04ac5b" providerId="LiveId" clId="{04871E3B-275E-4918-A2C9-DD8244D88761}" dt="2021-06-25T16:02:08.482" v="1213"/>
          <ac:spMkLst>
            <pc:docMk/>
            <pc:sldMk cId="637785485" sldId="265"/>
            <ac:spMk id="45" creationId="{A3EFF7B1-6CB7-47D1-AD37-B870CA2B2151}"/>
          </ac:spMkLst>
        </pc:spChg>
        <pc:spChg chg="add del">
          <ac:chgData name="Nicolás Ignacio Araya Rivera" userId="d33c523cfd04ac5b" providerId="LiveId" clId="{04871E3B-275E-4918-A2C9-DD8244D88761}" dt="2021-06-25T16:02:08.482" v="1213"/>
          <ac:spMkLst>
            <pc:docMk/>
            <pc:sldMk cId="637785485" sldId="265"/>
            <ac:spMk id="46" creationId="{7FA2962B-21B6-4689-A95D-A8FF6ADE47F1}"/>
          </ac:spMkLst>
        </pc:spChg>
        <pc:spChg chg="add del">
          <ac:chgData name="Nicolás Ignacio Araya Rivera" userId="d33c523cfd04ac5b" providerId="LiveId" clId="{04871E3B-275E-4918-A2C9-DD8244D88761}" dt="2021-06-25T16:02:08.482" v="1213"/>
          <ac:spMkLst>
            <pc:docMk/>
            <pc:sldMk cId="637785485" sldId="265"/>
            <ac:spMk id="49" creationId="{A00D2CE1-35C1-46E6-BD59-CEE668BD90F4}"/>
          </ac:spMkLst>
        </pc:spChg>
        <pc:spChg chg="add del">
          <ac:chgData name="Nicolás Ignacio Araya Rivera" userId="d33c523cfd04ac5b" providerId="LiveId" clId="{04871E3B-275E-4918-A2C9-DD8244D88761}" dt="2021-06-25T16:02:08.482" v="1213"/>
          <ac:spMkLst>
            <pc:docMk/>
            <pc:sldMk cId="637785485" sldId="265"/>
            <ac:spMk id="51" creationId="{E18403B7-F2C7-4C07-8522-21C31910902C}"/>
          </ac:spMkLst>
        </pc:spChg>
        <pc:grpChg chg="add del">
          <ac:chgData name="Nicolás Ignacio Araya Rivera" userId="d33c523cfd04ac5b" providerId="LiveId" clId="{04871E3B-275E-4918-A2C9-DD8244D88761}" dt="2021-06-25T15:41:46.471" v="1050" actId="26606"/>
          <ac:grpSpMkLst>
            <pc:docMk/>
            <pc:sldMk cId="637785485" sldId="265"/>
            <ac:grpSpMk id="13" creationId="{A745280D-ED36-41FE-8EB1-CE597C99CFE8}"/>
          </ac:grpSpMkLst>
        </pc:grpChg>
        <pc:grpChg chg="add del">
          <ac:chgData name="Nicolás Ignacio Araya Rivera" userId="d33c523cfd04ac5b" providerId="LiveId" clId="{04871E3B-275E-4918-A2C9-DD8244D88761}" dt="2021-06-25T15:41:46.471" v="1050" actId="26606"/>
          <ac:grpSpMkLst>
            <pc:docMk/>
            <pc:sldMk cId="637785485" sldId="265"/>
            <ac:grpSpMk id="19" creationId="{80E95A5C-1E97-41C3-9DEC-245FF6DEBF1F}"/>
          </ac:grpSpMkLst>
        </pc:grpChg>
        <pc:grpChg chg="add del">
          <ac:chgData name="Nicolás Ignacio Araya Rivera" userId="d33c523cfd04ac5b" providerId="LiveId" clId="{04871E3B-275E-4918-A2C9-DD8244D88761}" dt="2021-06-25T15:41:46.471" v="1050" actId="26606"/>
          <ac:grpSpMkLst>
            <pc:docMk/>
            <pc:sldMk cId="637785485" sldId="265"/>
            <ac:grpSpMk id="29" creationId="{A58DCE86-9AE1-46D1-96D6-04B8B3EDF6FA}"/>
          </ac:grpSpMkLst>
        </pc:grpChg>
        <pc:grpChg chg="add del">
          <ac:chgData name="Nicolás Ignacio Araya Rivera" userId="d33c523cfd04ac5b" providerId="LiveId" clId="{04871E3B-275E-4918-A2C9-DD8244D88761}" dt="2021-06-25T15:41:46.471" v="1050" actId="26606"/>
          <ac:grpSpMkLst>
            <pc:docMk/>
            <pc:sldMk cId="637785485" sldId="265"/>
            <ac:grpSpMk id="37" creationId="{23B58CC6-A99E-43AF-A467-256F19287FB8}"/>
          </ac:grpSpMkLst>
        </pc:grpChg>
        <pc:grpChg chg="add del">
          <ac:chgData name="Nicolás Ignacio Araya Rivera" userId="d33c523cfd04ac5b" providerId="LiveId" clId="{04871E3B-275E-4918-A2C9-DD8244D88761}" dt="2021-06-25T16:02:08.482" v="1213"/>
          <ac:grpSpMkLst>
            <pc:docMk/>
            <pc:sldMk cId="637785485" sldId="265"/>
            <ac:grpSpMk id="47" creationId="{A745280D-ED36-41FE-8EB1-CE597C99CFE8}"/>
          </ac:grpSpMkLst>
        </pc:grpChg>
        <pc:grpChg chg="add del">
          <ac:chgData name="Nicolás Ignacio Araya Rivera" userId="d33c523cfd04ac5b" providerId="LiveId" clId="{04871E3B-275E-4918-A2C9-DD8244D88761}" dt="2021-06-25T16:02:08.482" v="1213"/>
          <ac:grpSpMkLst>
            <pc:docMk/>
            <pc:sldMk cId="637785485" sldId="265"/>
            <ac:grpSpMk id="48" creationId="{80E95A5C-1E97-41C3-9DEC-245FF6DEBF1F}"/>
          </ac:grpSpMkLst>
        </pc:grpChg>
        <pc:grpChg chg="add del">
          <ac:chgData name="Nicolás Ignacio Araya Rivera" userId="d33c523cfd04ac5b" providerId="LiveId" clId="{04871E3B-275E-4918-A2C9-DD8244D88761}" dt="2021-06-25T16:02:08.482" v="1213"/>
          <ac:grpSpMkLst>
            <pc:docMk/>
            <pc:sldMk cId="637785485" sldId="265"/>
            <ac:grpSpMk id="50" creationId="{A58DCE86-9AE1-46D1-96D6-04B8B3EDF6FA}"/>
          </ac:grpSpMkLst>
        </pc:grpChg>
        <pc:grpChg chg="add del">
          <ac:chgData name="Nicolás Ignacio Araya Rivera" userId="d33c523cfd04ac5b" providerId="LiveId" clId="{04871E3B-275E-4918-A2C9-DD8244D88761}" dt="2021-06-25T16:02:08.482" v="1213"/>
          <ac:grpSpMkLst>
            <pc:docMk/>
            <pc:sldMk cId="637785485" sldId="265"/>
            <ac:grpSpMk id="52" creationId="{23B58CC6-A99E-43AF-A467-256F19287FB8}"/>
          </ac:grpSpMkLst>
        </pc:grpChg>
        <pc:graphicFrameChg chg="add del">
          <ac:chgData name="Nicolás Ignacio Araya Rivera" userId="d33c523cfd04ac5b" providerId="LiveId" clId="{04871E3B-275E-4918-A2C9-DD8244D88761}" dt="2021-06-25T15:41:46.471" v="1050" actId="26606"/>
          <ac:graphicFrameMkLst>
            <pc:docMk/>
            <pc:sldMk cId="637785485" sldId="265"/>
            <ac:graphicFrameMk id="5" creationId="{099485EA-EDD2-4451-A220-BCBDB0C13FB1}"/>
          </ac:graphicFrameMkLst>
        </pc:graphicFrameChg>
        <pc:graphicFrameChg chg="add del">
          <ac:chgData name="Nicolás Ignacio Araya Rivera" userId="d33c523cfd04ac5b" providerId="LiveId" clId="{04871E3B-275E-4918-A2C9-DD8244D88761}" dt="2021-06-25T15:41:52.463" v="1052" actId="26606"/>
          <ac:graphicFrameMkLst>
            <pc:docMk/>
            <pc:sldMk cId="637785485" sldId="265"/>
            <ac:graphicFrameMk id="43" creationId="{33A4A4CC-F429-417A-9088-E1E3C72FB6F1}"/>
          </ac:graphicFrameMkLst>
        </pc:graphicFrameChg>
        <pc:graphicFrameChg chg="add">
          <ac:chgData name="Nicolás Ignacio Araya Rivera" userId="d33c523cfd04ac5b" providerId="LiveId" clId="{04871E3B-275E-4918-A2C9-DD8244D88761}" dt="2021-06-25T15:41:52.491" v="1053" actId="26606"/>
          <ac:graphicFrameMkLst>
            <pc:docMk/>
            <pc:sldMk cId="637785485" sldId="265"/>
            <ac:graphicFrameMk id="53" creationId="{099485EA-EDD2-4451-A220-BCBDB0C13FB1}"/>
          </ac:graphicFrameMkLst>
        </pc:graphicFrameChg>
      </pc:sldChg>
      <pc:sldChg chg="addSp delSp modSp new mod setBg addAnim delDesignElem">
        <pc:chgData name="Nicolás Ignacio Araya Rivera" userId="d33c523cfd04ac5b" providerId="LiveId" clId="{04871E3B-275E-4918-A2C9-DD8244D88761}" dt="2021-06-25T16:02:08.482" v="1213"/>
        <pc:sldMkLst>
          <pc:docMk/>
          <pc:sldMk cId="403450171" sldId="266"/>
        </pc:sldMkLst>
        <pc:spChg chg="mod ord">
          <ac:chgData name="Nicolás Ignacio Araya Rivera" userId="d33c523cfd04ac5b" providerId="LiveId" clId="{04871E3B-275E-4918-A2C9-DD8244D88761}" dt="2021-06-25T15:40:16.430" v="1004" actId="26606"/>
          <ac:spMkLst>
            <pc:docMk/>
            <pc:sldMk cId="403450171" sldId="266"/>
            <ac:spMk id="2" creationId="{BA002D60-5C02-4DA7-BC53-D1E030A9EBC1}"/>
          </ac:spMkLst>
        </pc:spChg>
        <pc:spChg chg="del">
          <ac:chgData name="Nicolás Ignacio Araya Rivera" userId="d33c523cfd04ac5b" providerId="LiveId" clId="{04871E3B-275E-4918-A2C9-DD8244D88761}" dt="2021-06-25T15:06:35.820" v="907" actId="478"/>
          <ac:spMkLst>
            <pc:docMk/>
            <pc:sldMk cId="403450171" sldId="266"/>
            <ac:spMk id="3" creationId="{76B0E8C6-7F4C-40B7-9184-946E401B315E}"/>
          </ac:spMkLst>
        </pc:spChg>
        <pc:spChg chg="add del">
          <ac:chgData name="Nicolás Ignacio Araya Rivera" userId="d33c523cfd04ac5b" providerId="LiveId" clId="{04871E3B-275E-4918-A2C9-DD8244D88761}" dt="2021-06-25T16:02:08.482" v="1213"/>
          <ac:spMkLst>
            <pc:docMk/>
            <pc:sldMk cId="403450171" sldId="266"/>
            <ac:spMk id="71" creationId="{0671A8AE-40A1-4631-A6B8-581AFF065482}"/>
          </ac:spMkLst>
        </pc:spChg>
        <pc:spChg chg="add del">
          <ac:chgData name="Nicolás Ignacio Araya Rivera" userId="d33c523cfd04ac5b" providerId="LiveId" clId="{04871E3B-275E-4918-A2C9-DD8244D88761}" dt="2021-06-25T16:02:08.482" v="1213"/>
          <ac:spMkLst>
            <pc:docMk/>
            <pc:sldMk cId="403450171" sldId="266"/>
            <ac:spMk id="73" creationId="{AB58EF07-17C2-48CF-ABB0-EEF1F17CB8F0}"/>
          </ac:spMkLst>
        </pc:spChg>
        <pc:spChg chg="add del">
          <ac:chgData name="Nicolás Ignacio Araya Rivera" userId="d33c523cfd04ac5b" providerId="LiveId" clId="{04871E3B-275E-4918-A2C9-DD8244D88761}" dt="2021-06-25T16:02:08.482" v="1213"/>
          <ac:spMkLst>
            <pc:docMk/>
            <pc:sldMk cId="403450171" sldId="266"/>
            <ac:spMk id="75" creationId="{AF2F604E-43BE-4DC3-B983-E071523364F8}"/>
          </ac:spMkLst>
        </pc:spChg>
        <pc:spChg chg="add del">
          <ac:chgData name="Nicolás Ignacio Araya Rivera" userId="d33c523cfd04ac5b" providerId="LiveId" clId="{04871E3B-275E-4918-A2C9-DD8244D88761}" dt="2021-06-25T16:02:08.482" v="1213"/>
          <ac:spMkLst>
            <pc:docMk/>
            <pc:sldMk cId="403450171" sldId="266"/>
            <ac:spMk id="77" creationId="{08C9B587-E65E-4B52-B37C-ABEBB6E87928}"/>
          </ac:spMkLst>
        </pc:spChg>
        <pc:picChg chg="add mod">
          <ac:chgData name="Nicolás Ignacio Araya Rivera" userId="d33c523cfd04ac5b" providerId="LiveId" clId="{04871E3B-275E-4918-A2C9-DD8244D88761}" dt="2021-06-25T15:40:16.430" v="1004" actId="26606"/>
          <ac:picMkLst>
            <pc:docMk/>
            <pc:sldMk cId="403450171" sldId="266"/>
            <ac:picMk id="8194" creationId="{1453A331-B584-4998-9F31-C34AE70D141D}"/>
          </ac:picMkLst>
        </pc:picChg>
      </pc:sldChg>
      <pc:sldChg chg="modSp new mod">
        <pc:chgData name="Nicolás Ignacio Araya Rivera" userId="d33c523cfd04ac5b" providerId="LiveId" clId="{04871E3B-275E-4918-A2C9-DD8244D88761}" dt="2021-06-25T16:02:08.482" v="1213"/>
        <pc:sldMkLst>
          <pc:docMk/>
          <pc:sldMk cId="4145291309" sldId="267"/>
        </pc:sldMkLst>
        <pc:spChg chg="mod">
          <ac:chgData name="Nicolás Ignacio Araya Rivera" userId="d33c523cfd04ac5b" providerId="LiveId" clId="{04871E3B-275E-4918-A2C9-DD8244D88761}" dt="2021-06-25T16:02:08.482" v="1213"/>
          <ac:spMkLst>
            <pc:docMk/>
            <pc:sldMk cId="4145291309" sldId="267"/>
            <ac:spMk id="2" creationId="{36E2BC2A-A124-4F79-8E05-4D3F87283794}"/>
          </ac:spMkLst>
        </pc:spChg>
        <pc:spChg chg="mod">
          <ac:chgData name="Nicolás Ignacio Araya Rivera" userId="d33c523cfd04ac5b" providerId="LiveId" clId="{04871E3B-275E-4918-A2C9-DD8244D88761}" dt="2021-06-25T16:02:08.482" v="1213"/>
          <ac:spMkLst>
            <pc:docMk/>
            <pc:sldMk cId="4145291309" sldId="267"/>
            <ac:spMk id="3" creationId="{E2627C48-8230-4D79-83C0-A0E56BF75AC9}"/>
          </ac:spMkLst>
        </pc:spChg>
      </pc:sldChg>
      <pc:sldChg chg="modSp new mod">
        <pc:chgData name="Nicolás Ignacio Araya Rivera" userId="d33c523cfd04ac5b" providerId="LiveId" clId="{04871E3B-275E-4918-A2C9-DD8244D88761}" dt="2021-06-25T19:25:10.843" v="1740" actId="20577"/>
        <pc:sldMkLst>
          <pc:docMk/>
          <pc:sldMk cId="246263763" sldId="268"/>
        </pc:sldMkLst>
        <pc:spChg chg="mod">
          <ac:chgData name="Nicolás Ignacio Araya Rivera" userId="d33c523cfd04ac5b" providerId="LiveId" clId="{04871E3B-275E-4918-A2C9-DD8244D88761}" dt="2021-06-25T17:00:05.224" v="1271" actId="20577"/>
          <ac:spMkLst>
            <pc:docMk/>
            <pc:sldMk cId="246263763" sldId="268"/>
            <ac:spMk id="2" creationId="{6D67C04B-206C-49B4-B64E-CBC6ED9BE9E8}"/>
          </ac:spMkLst>
        </pc:spChg>
        <pc:spChg chg="mod">
          <ac:chgData name="Nicolás Ignacio Araya Rivera" userId="d33c523cfd04ac5b" providerId="LiveId" clId="{04871E3B-275E-4918-A2C9-DD8244D88761}" dt="2021-06-25T19:25:10.843" v="1740" actId="20577"/>
          <ac:spMkLst>
            <pc:docMk/>
            <pc:sldMk cId="246263763" sldId="268"/>
            <ac:spMk id="3" creationId="{6BE71BEE-4569-4626-8A15-152A1C1A5644}"/>
          </ac:spMkLst>
        </pc:spChg>
      </pc:sldChg>
      <pc:sldChg chg="modSp new del">
        <pc:chgData name="Nicolás Ignacio Araya Rivera" userId="d33c523cfd04ac5b" providerId="LiveId" clId="{04871E3B-275E-4918-A2C9-DD8244D88761}" dt="2021-06-25T16:02:11.264" v="1214" actId="680"/>
        <pc:sldMkLst>
          <pc:docMk/>
          <pc:sldMk cId="1847772529" sldId="269"/>
        </pc:sldMkLst>
        <pc:spChg chg="mod">
          <ac:chgData name="Nicolás Ignacio Araya Rivera" userId="d33c523cfd04ac5b" providerId="LiveId" clId="{04871E3B-275E-4918-A2C9-DD8244D88761}" dt="2021-06-25T16:02:08.482" v="1213"/>
          <ac:spMkLst>
            <pc:docMk/>
            <pc:sldMk cId="1847772529" sldId="269"/>
            <ac:spMk id="2" creationId="{A458AAB5-568D-4A19-9DC1-1AB782D32216}"/>
          </ac:spMkLst>
        </pc:spChg>
        <pc:spChg chg="mod">
          <ac:chgData name="Nicolás Ignacio Araya Rivera" userId="d33c523cfd04ac5b" providerId="LiveId" clId="{04871E3B-275E-4918-A2C9-DD8244D88761}" dt="2021-06-25T16:02:08.482" v="1213"/>
          <ac:spMkLst>
            <pc:docMk/>
            <pc:sldMk cId="1847772529" sldId="269"/>
            <ac:spMk id="3" creationId="{D8727F88-B3D4-448B-B407-F67CCA8FB110}"/>
          </ac:spMkLst>
        </pc:spChg>
      </pc:sldChg>
      <pc:sldChg chg="modSp new mod ord">
        <pc:chgData name="Nicolás Ignacio Araya Rivera" userId="d33c523cfd04ac5b" providerId="LiveId" clId="{04871E3B-275E-4918-A2C9-DD8244D88761}" dt="2021-06-25T16:59:56.143" v="1253" actId="20577"/>
        <pc:sldMkLst>
          <pc:docMk/>
          <pc:sldMk cId="1964091225" sldId="269"/>
        </pc:sldMkLst>
        <pc:spChg chg="mod">
          <ac:chgData name="Nicolás Ignacio Araya Rivera" userId="d33c523cfd04ac5b" providerId="LiveId" clId="{04871E3B-275E-4918-A2C9-DD8244D88761}" dt="2021-06-25T16:59:56.143" v="1253" actId="20577"/>
          <ac:spMkLst>
            <pc:docMk/>
            <pc:sldMk cId="1964091225" sldId="269"/>
            <ac:spMk id="2" creationId="{3CE7431D-5356-4A2A-849E-94A89F21B39E}"/>
          </ac:spMkLst>
        </pc:spChg>
      </pc:sldChg>
      <pc:sldChg chg="modSp new mod">
        <pc:chgData name="Nicolás Ignacio Araya Rivera" userId="d33c523cfd04ac5b" providerId="LiveId" clId="{04871E3B-275E-4918-A2C9-DD8244D88761}" dt="2021-06-25T19:17:33.488" v="1424"/>
        <pc:sldMkLst>
          <pc:docMk/>
          <pc:sldMk cId="2799707618" sldId="270"/>
        </pc:sldMkLst>
        <pc:spChg chg="mod">
          <ac:chgData name="Nicolás Ignacio Araya Rivera" userId="d33c523cfd04ac5b" providerId="LiveId" clId="{04871E3B-275E-4918-A2C9-DD8244D88761}" dt="2021-06-25T19:17:33.488" v="1424"/>
          <ac:spMkLst>
            <pc:docMk/>
            <pc:sldMk cId="2799707618" sldId="270"/>
            <ac:spMk id="3" creationId="{F3260943-AEE9-4550-9043-EA0373DF3835}"/>
          </ac:spMkLst>
        </pc:spChg>
      </pc:sldChg>
      <pc:sldChg chg="modSp new mod">
        <pc:chgData name="Nicolás Ignacio Araya Rivera" userId="d33c523cfd04ac5b" providerId="LiveId" clId="{04871E3B-275E-4918-A2C9-DD8244D88761}" dt="2021-07-02T03:43:08.054" v="2129" actId="20577"/>
        <pc:sldMkLst>
          <pc:docMk/>
          <pc:sldMk cId="610471408" sldId="271"/>
        </pc:sldMkLst>
        <pc:spChg chg="mod">
          <ac:chgData name="Nicolás Ignacio Araya Rivera" userId="d33c523cfd04ac5b" providerId="LiveId" clId="{04871E3B-275E-4918-A2C9-DD8244D88761}" dt="2021-06-25T19:53:23.901" v="2089" actId="20577"/>
          <ac:spMkLst>
            <pc:docMk/>
            <pc:sldMk cId="610471408" sldId="271"/>
            <ac:spMk id="2" creationId="{C3C7DB03-7B47-4B64-AC0B-EDD7941D1B6F}"/>
          </ac:spMkLst>
        </pc:spChg>
        <pc:spChg chg="mod">
          <ac:chgData name="Nicolás Ignacio Araya Rivera" userId="d33c523cfd04ac5b" providerId="LiveId" clId="{04871E3B-275E-4918-A2C9-DD8244D88761}" dt="2021-07-02T03:43:08.054" v="2129" actId="20577"/>
          <ac:spMkLst>
            <pc:docMk/>
            <pc:sldMk cId="610471408" sldId="271"/>
            <ac:spMk id="3" creationId="{5C317C5F-AE9A-4701-82B3-E1992F2EFC84}"/>
          </ac:spMkLst>
        </pc:spChg>
      </pc:sldChg>
      <pc:sldChg chg="modSp new mod">
        <pc:chgData name="Nicolás Ignacio Araya Rivera" userId="d33c523cfd04ac5b" providerId="LiveId" clId="{04871E3B-275E-4918-A2C9-DD8244D88761}" dt="2021-07-02T03:44:09.592" v="2216" actId="20577"/>
        <pc:sldMkLst>
          <pc:docMk/>
          <pc:sldMk cId="4238271601" sldId="272"/>
        </pc:sldMkLst>
        <pc:spChg chg="mod">
          <ac:chgData name="Nicolás Ignacio Araya Rivera" userId="d33c523cfd04ac5b" providerId="LiveId" clId="{04871E3B-275E-4918-A2C9-DD8244D88761}" dt="2021-07-02T03:44:09.592" v="2216" actId="20577"/>
          <ac:spMkLst>
            <pc:docMk/>
            <pc:sldMk cId="4238271601" sldId="272"/>
            <ac:spMk id="2" creationId="{34D2B9A9-A0F3-47B5-B44A-76B0406B882A}"/>
          </ac:spMkLst>
        </pc:spChg>
      </pc:sldChg>
      <pc:sldChg chg="modSp new mod">
        <pc:chgData name="Nicolás Ignacio Araya Rivera" userId="d33c523cfd04ac5b" providerId="LiveId" clId="{04871E3B-275E-4918-A2C9-DD8244D88761}" dt="2021-07-02T03:44:30.131" v="2288" actId="20577"/>
        <pc:sldMkLst>
          <pc:docMk/>
          <pc:sldMk cId="807696439" sldId="273"/>
        </pc:sldMkLst>
        <pc:spChg chg="mod">
          <ac:chgData name="Nicolás Ignacio Araya Rivera" userId="d33c523cfd04ac5b" providerId="LiveId" clId="{04871E3B-275E-4918-A2C9-DD8244D88761}" dt="2021-07-02T03:44:30.131" v="2288" actId="20577"/>
          <ac:spMkLst>
            <pc:docMk/>
            <pc:sldMk cId="807696439" sldId="273"/>
            <ac:spMk id="2" creationId="{C1208981-8B69-4FE5-9CC9-ECCABB9AC6B0}"/>
          </ac:spMkLst>
        </pc:spChg>
      </pc:sldChg>
      <pc:sldChg chg="addSp delSp modSp new mod modAnim">
        <pc:chgData name="Nicolás Ignacio Araya Rivera" userId="d33c523cfd04ac5b" providerId="LiveId" clId="{04871E3B-275E-4918-A2C9-DD8244D88761}" dt="2021-07-02T03:58:02.425" v="2420"/>
        <pc:sldMkLst>
          <pc:docMk/>
          <pc:sldMk cId="2671219708" sldId="274"/>
        </pc:sldMkLst>
        <pc:spChg chg="mod">
          <ac:chgData name="Nicolás Ignacio Araya Rivera" userId="d33c523cfd04ac5b" providerId="LiveId" clId="{04871E3B-275E-4918-A2C9-DD8244D88761}" dt="2021-07-02T03:44:43.917" v="2335" actId="20577"/>
          <ac:spMkLst>
            <pc:docMk/>
            <pc:sldMk cId="2671219708" sldId="274"/>
            <ac:spMk id="2" creationId="{233F7267-4F71-4EA5-9178-22C24104A83E}"/>
          </ac:spMkLst>
        </pc:spChg>
        <pc:spChg chg="del mod">
          <ac:chgData name="Nicolás Ignacio Araya Rivera" userId="d33c523cfd04ac5b" providerId="LiveId" clId="{04871E3B-275E-4918-A2C9-DD8244D88761}" dt="2021-07-02T03:52:09.105" v="2405" actId="478"/>
          <ac:spMkLst>
            <pc:docMk/>
            <pc:sldMk cId="2671219708" sldId="274"/>
            <ac:spMk id="3" creationId="{5A0500EA-4984-4295-8511-1174B74D72BB}"/>
          </ac:spMkLst>
        </pc:spChg>
        <pc:picChg chg="add mod">
          <ac:chgData name="Nicolás Ignacio Araya Rivera" userId="d33c523cfd04ac5b" providerId="LiveId" clId="{04871E3B-275E-4918-A2C9-DD8244D88761}" dt="2021-07-02T03:54:41.081" v="2408" actId="14100"/>
          <ac:picMkLst>
            <pc:docMk/>
            <pc:sldMk cId="2671219708" sldId="274"/>
            <ac:picMk id="2050" creationId="{6DE591F5-461A-4DDA-BCBE-0AB9AAAB947C}"/>
          </ac:picMkLst>
        </pc:picChg>
        <pc:picChg chg="add mod">
          <ac:chgData name="Nicolás Ignacio Araya Rivera" userId="d33c523cfd04ac5b" providerId="LiveId" clId="{04871E3B-275E-4918-A2C9-DD8244D88761}" dt="2021-07-02T03:56:21.927" v="2412" actId="1076"/>
          <ac:picMkLst>
            <pc:docMk/>
            <pc:sldMk cId="2671219708" sldId="274"/>
            <ac:picMk id="2052" creationId="{7A8EE453-03A2-4075-8882-F841B0D3CE06}"/>
          </ac:picMkLst>
        </pc:picChg>
        <pc:picChg chg="add mod">
          <ac:chgData name="Nicolás Ignacio Araya Rivera" userId="d33c523cfd04ac5b" providerId="LiveId" clId="{04871E3B-275E-4918-A2C9-DD8244D88761}" dt="2021-07-02T03:57:50.929" v="2417" actId="1076"/>
          <ac:picMkLst>
            <pc:docMk/>
            <pc:sldMk cId="2671219708" sldId="274"/>
            <ac:picMk id="2054" creationId="{C57CD4A1-D39F-42D3-B25F-6B9EB4B3499F}"/>
          </ac:picMkLst>
        </pc:picChg>
      </pc:sldChg>
      <pc:sldChg chg="addSp delSp modSp new mod">
        <pc:chgData name="Nicolás Ignacio Araya Rivera" userId="d33c523cfd04ac5b" providerId="LiveId" clId="{04871E3B-275E-4918-A2C9-DD8244D88761}" dt="2021-07-02T03:52:00.355" v="2403" actId="1076"/>
        <pc:sldMkLst>
          <pc:docMk/>
          <pc:sldMk cId="2195660152" sldId="275"/>
        </pc:sldMkLst>
        <pc:spChg chg="mod">
          <ac:chgData name="Nicolás Ignacio Araya Rivera" userId="d33c523cfd04ac5b" providerId="LiveId" clId="{04871E3B-275E-4918-A2C9-DD8244D88761}" dt="2021-07-02T03:44:53.703" v="2374" actId="20577"/>
          <ac:spMkLst>
            <pc:docMk/>
            <pc:sldMk cId="2195660152" sldId="275"/>
            <ac:spMk id="2" creationId="{DDE61CC6-5174-4362-A888-4AB14AE8F8FD}"/>
          </ac:spMkLst>
        </pc:spChg>
        <pc:spChg chg="del">
          <ac:chgData name="Nicolás Ignacio Araya Rivera" userId="d33c523cfd04ac5b" providerId="LiveId" clId="{04871E3B-275E-4918-A2C9-DD8244D88761}" dt="2021-07-02T03:51:53.825" v="2400" actId="478"/>
          <ac:spMkLst>
            <pc:docMk/>
            <pc:sldMk cId="2195660152" sldId="275"/>
            <ac:spMk id="3" creationId="{7169D143-23DA-4A8E-90A9-2D69DA4A8614}"/>
          </ac:spMkLst>
        </pc:spChg>
        <pc:picChg chg="add mod">
          <ac:chgData name="Nicolás Ignacio Araya Rivera" userId="d33c523cfd04ac5b" providerId="LiveId" clId="{04871E3B-275E-4918-A2C9-DD8244D88761}" dt="2021-07-02T03:52:00.355" v="2403" actId="1076"/>
          <ac:picMkLst>
            <pc:docMk/>
            <pc:sldMk cId="2195660152" sldId="275"/>
            <ac:picMk id="1026" creationId="{DE2095C2-6208-44A3-9B42-84115E0F29F5}"/>
          </ac:picMkLst>
        </pc:picChg>
      </pc:sldChg>
      <pc:sldChg chg="modSp new mod">
        <pc:chgData name="Nicolás Ignacio Araya Rivera" userId="d33c523cfd04ac5b" providerId="LiveId" clId="{04871E3B-275E-4918-A2C9-DD8244D88761}" dt="2021-07-02T04:11:22.043" v="2624" actId="20577"/>
        <pc:sldMkLst>
          <pc:docMk/>
          <pc:sldMk cId="2105943979" sldId="276"/>
        </pc:sldMkLst>
        <pc:spChg chg="mod">
          <ac:chgData name="Nicolás Ignacio Araya Rivera" userId="d33c523cfd04ac5b" providerId="LiveId" clId="{04871E3B-275E-4918-A2C9-DD8244D88761}" dt="2021-07-02T04:11:22.043" v="2624" actId="20577"/>
          <ac:spMkLst>
            <pc:docMk/>
            <pc:sldMk cId="2105943979" sldId="276"/>
            <ac:spMk id="3" creationId="{308D9A2B-236A-4B8F-9BE4-762EEF0032A6}"/>
          </ac:spMkLst>
        </pc:spChg>
      </pc:sldChg>
      <pc:sldChg chg="addSp delSp modSp new mod">
        <pc:chgData name="Nicolás Ignacio Araya Rivera" userId="d33c523cfd04ac5b" providerId="LiveId" clId="{04871E3B-275E-4918-A2C9-DD8244D88761}" dt="2021-07-02T04:11:08.460" v="2611" actId="1076"/>
        <pc:sldMkLst>
          <pc:docMk/>
          <pc:sldMk cId="2324588739" sldId="277"/>
        </pc:sldMkLst>
        <pc:spChg chg="mod">
          <ac:chgData name="Nicolás Ignacio Araya Rivera" userId="d33c523cfd04ac5b" providerId="LiveId" clId="{04871E3B-275E-4918-A2C9-DD8244D88761}" dt="2021-07-02T03:50:58.785" v="2399" actId="20577"/>
          <ac:spMkLst>
            <pc:docMk/>
            <pc:sldMk cId="2324588739" sldId="277"/>
            <ac:spMk id="2" creationId="{CF383744-3D06-4892-8A60-985C6AD2DA84}"/>
          </ac:spMkLst>
        </pc:spChg>
        <pc:spChg chg="mod">
          <ac:chgData name="Nicolás Ignacio Araya Rivera" userId="d33c523cfd04ac5b" providerId="LiveId" clId="{04871E3B-275E-4918-A2C9-DD8244D88761}" dt="2021-07-02T04:11:04.513" v="2610" actId="1076"/>
          <ac:spMkLst>
            <pc:docMk/>
            <pc:sldMk cId="2324588739" sldId="277"/>
            <ac:spMk id="3" creationId="{9A14CDA0-53A1-426A-8947-E9E398D533A5}"/>
          </ac:spMkLst>
        </pc:spChg>
        <pc:picChg chg="add del">
          <ac:chgData name="Nicolás Ignacio Araya Rivera" userId="d33c523cfd04ac5b" providerId="LiveId" clId="{04871E3B-275E-4918-A2C9-DD8244D88761}" dt="2021-07-02T04:08:57.656" v="2539" actId="478"/>
          <ac:picMkLst>
            <pc:docMk/>
            <pc:sldMk cId="2324588739" sldId="277"/>
            <ac:picMk id="5" creationId="{41FB4D46-5768-4CA8-99B5-6F8D49605B8C}"/>
          </ac:picMkLst>
        </pc:picChg>
        <pc:picChg chg="add mod">
          <ac:chgData name="Nicolás Ignacio Araya Rivera" userId="d33c523cfd04ac5b" providerId="LiveId" clId="{04871E3B-275E-4918-A2C9-DD8244D88761}" dt="2021-07-02T04:11:08.460" v="2611" actId="1076"/>
          <ac:picMkLst>
            <pc:docMk/>
            <pc:sldMk cId="2324588739" sldId="277"/>
            <ac:picMk id="3074" creationId="{B0EA614C-CDE6-48F8-8949-5CB2D77F3DFC}"/>
          </ac:picMkLst>
        </pc:picChg>
      </pc:sldChg>
      <pc:sldChg chg="modSp new mod">
        <pc:chgData name="Nicolás Ignacio Araya Rivera" userId="d33c523cfd04ac5b" providerId="LiveId" clId="{04871E3B-275E-4918-A2C9-DD8244D88761}" dt="2021-07-02T04:13:59.818" v="2913" actId="20577"/>
        <pc:sldMkLst>
          <pc:docMk/>
          <pc:sldMk cId="2517822086" sldId="278"/>
        </pc:sldMkLst>
        <pc:spChg chg="mod">
          <ac:chgData name="Nicolás Ignacio Araya Rivera" userId="d33c523cfd04ac5b" providerId="LiveId" clId="{04871E3B-275E-4918-A2C9-DD8244D88761}" dt="2021-07-02T04:13:09.381" v="2832" actId="20577"/>
          <ac:spMkLst>
            <pc:docMk/>
            <pc:sldMk cId="2517822086" sldId="278"/>
            <ac:spMk id="2" creationId="{18DF8DB7-43A9-484A-8915-84C77F32A0DD}"/>
          </ac:spMkLst>
        </pc:spChg>
        <pc:spChg chg="mod">
          <ac:chgData name="Nicolás Ignacio Araya Rivera" userId="d33c523cfd04ac5b" providerId="LiveId" clId="{04871E3B-275E-4918-A2C9-DD8244D88761}" dt="2021-07-02T04:13:59.818" v="2913" actId="20577"/>
          <ac:spMkLst>
            <pc:docMk/>
            <pc:sldMk cId="2517822086" sldId="278"/>
            <ac:spMk id="3" creationId="{A69915F2-17F4-449D-A53D-0349A3E2609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214E11-E12F-4AB1-BE02-EAE6520501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1FD543-C45E-4563-8E57-6272E4AFD9FD}">
      <dgm:prSet/>
      <dgm:spPr/>
      <dgm:t>
        <a:bodyPr/>
        <a:lstStyle/>
        <a:p>
          <a:r>
            <a:rPr lang="es-CL" dirty="0"/>
            <a:t>Identificar los principales mecanismos de transferencia de calor en contextos cotidianos y de ingeniería.</a:t>
          </a:r>
          <a:endParaRPr lang="en-US" dirty="0"/>
        </a:p>
      </dgm:t>
    </dgm:pt>
    <dgm:pt modelId="{25AF1F1E-D8F6-46A4-B4DD-BFCC9EFD7B5D}" type="parTrans" cxnId="{BB5E39B5-7B98-4C22-8670-78E2C870CAAB}">
      <dgm:prSet/>
      <dgm:spPr/>
      <dgm:t>
        <a:bodyPr/>
        <a:lstStyle/>
        <a:p>
          <a:endParaRPr lang="en-US"/>
        </a:p>
      </dgm:t>
    </dgm:pt>
    <dgm:pt modelId="{9FF9C585-27FD-41AF-8D6B-161B73E5A6CC}" type="sibTrans" cxnId="{BB5E39B5-7B98-4C22-8670-78E2C870CAAB}">
      <dgm:prSet/>
      <dgm:spPr/>
      <dgm:t>
        <a:bodyPr/>
        <a:lstStyle/>
        <a:p>
          <a:endParaRPr lang="en-US"/>
        </a:p>
      </dgm:t>
    </dgm:pt>
    <dgm:pt modelId="{5B6533D4-8D33-429C-A29E-B0ED8A8B4684}">
      <dgm:prSet/>
      <dgm:spPr/>
      <dgm:t>
        <a:bodyPr/>
        <a:lstStyle/>
        <a:p>
          <a:r>
            <a:rPr lang="es-CL"/>
            <a:t>Aplicar las ecuaciones de conducción de calor a la resolución de problemas en régimen estacionario y transiente.</a:t>
          </a:r>
          <a:endParaRPr lang="en-US"/>
        </a:p>
      </dgm:t>
    </dgm:pt>
    <dgm:pt modelId="{F2FEE3B0-3D3F-4E40-BB98-BACD3AFC1CB8}" type="parTrans" cxnId="{5F55475C-631C-4BE9-AA0D-24A62112AC6E}">
      <dgm:prSet/>
      <dgm:spPr/>
      <dgm:t>
        <a:bodyPr/>
        <a:lstStyle/>
        <a:p>
          <a:endParaRPr lang="en-US"/>
        </a:p>
      </dgm:t>
    </dgm:pt>
    <dgm:pt modelId="{17A29D78-A4A9-42D3-B113-2B6193029ADA}" type="sibTrans" cxnId="{5F55475C-631C-4BE9-AA0D-24A62112AC6E}">
      <dgm:prSet/>
      <dgm:spPr/>
      <dgm:t>
        <a:bodyPr/>
        <a:lstStyle/>
        <a:p>
          <a:endParaRPr lang="en-US"/>
        </a:p>
      </dgm:t>
    </dgm:pt>
    <dgm:pt modelId="{1B3D44E4-2173-4E36-9DD1-9FEB275348D0}">
      <dgm:prSet/>
      <dgm:spPr/>
      <dgm:t>
        <a:bodyPr/>
        <a:lstStyle/>
        <a:p>
          <a:r>
            <a:rPr lang="es-CL"/>
            <a:t>Aplicar los factores adimensionales en la resolución de problemas de transferencia de calor convectiva.</a:t>
          </a:r>
          <a:endParaRPr lang="en-US"/>
        </a:p>
      </dgm:t>
    </dgm:pt>
    <dgm:pt modelId="{0C6DAA25-072D-4AF4-A13B-BAFA9E32A0C9}" type="parTrans" cxnId="{F794B3C3-4529-4124-B878-E52A522BE2BB}">
      <dgm:prSet/>
      <dgm:spPr/>
      <dgm:t>
        <a:bodyPr/>
        <a:lstStyle/>
        <a:p>
          <a:endParaRPr lang="en-US"/>
        </a:p>
      </dgm:t>
    </dgm:pt>
    <dgm:pt modelId="{AFE0C615-F48F-44AE-81C0-34080FE8D08F}" type="sibTrans" cxnId="{F794B3C3-4529-4124-B878-E52A522BE2BB}">
      <dgm:prSet/>
      <dgm:spPr/>
      <dgm:t>
        <a:bodyPr/>
        <a:lstStyle/>
        <a:p>
          <a:endParaRPr lang="en-US"/>
        </a:p>
      </dgm:t>
    </dgm:pt>
    <dgm:pt modelId="{D080738C-9723-4E6E-A35B-B0538E898C7F}">
      <dgm:prSet/>
      <dgm:spPr/>
      <dgm:t>
        <a:bodyPr/>
        <a:lstStyle/>
        <a:p>
          <a:r>
            <a:rPr lang="es-CL"/>
            <a:t>Diseñar intercambiadores de calor para aplicaciones de ingeniería</a:t>
          </a:r>
          <a:endParaRPr lang="en-US"/>
        </a:p>
      </dgm:t>
    </dgm:pt>
    <dgm:pt modelId="{A08FC460-EDDB-44F5-A2BF-B14F0DACCD92}" type="parTrans" cxnId="{67918396-1AE6-4D4C-8F2A-749721768CF4}">
      <dgm:prSet/>
      <dgm:spPr/>
      <dgm:t>
        <a:bodyPr/>
        <a:lstStyle/>
        <a:p>
          <a:endParaRPr lang="en-US"/>
        </a:p>
      </dgm:t>
    </dgm:pt>
    <dgm:pt modelId="{70DDDFE8-6D5E-4322-992F-D8BAC9879B3E}" type="sibTrans" cxnId="{67918396-1AE6-4D4C-8F2A-749721768CF4}">
      <dgm:prSet/>
      <dgm:spPr/>
      <dgm:t>
        <a:bodyPr/>
        <a:lstStyle/>
        <a:p>
          <a:endParaRPr lang="en-US"/>
        </a:p>
      </dgm:t>
    </dgm:pt>
    <dgm:pt modelId="{C2539C9F-1C8D-4A34-B9E6-8E5F011CB307}">
      <dgm:prSet/>
      <dgm:spPr/>
      <dgm:t>
        <a:bodyPr/>
        <a:lstStyle/>
        <a:p>
          <a:r>
            <a:rPr lang="es-CL"/>
            <a:t>Analizar la relación entre las propiedades radiativas de los materiales y su desempeño como fuentes de calor por radiación en aplicaciones industriales.</a:t>
          </a:r>
          <a:endParaRPr lang="en-US"/>
        </a:p>
      </dgm:t>
    </dgm:pt>
    <dgm:pt modelId="{E77B8FFF-6CA3-4120-8D49-022699DEC7F8}" type="parTrans" cxnId="{6376BE57-D82E-44B3-ABA6-CD1251A7705E}">
      <dgm:prSet/>
      <dgm:spPr/>
      <dgm:t>
        <a:bodyPr/>
        <a:lstStyle/>
        <a:p>
          <a:endParaRPr lang="en-US"/>
        </a:p>
      </dgm:t>
    </dgm:pt>
    <dgm:pt modelId="{A5CEAECF-9CC7-483B-8D7A-94AE494ECEAD}" type="sibTrans" cxnId="{6376BE57-D82E-44B3-ABA6-CD1251A7705E}">
      <dgm:prSet/>
      <dgm:spPr/>
      <dgm:t>
        <a:bodyPr/>
        <a:lstStyle/>
        <a:p>
          <a:endParaRPr lang="en-US"/>
        </a:p>
      </dgm:t>
    </dgm:pt>
    <dgm:pt modelId="{3A714046-1EEC-48F9-B99B-336284407CD0}" type="pres">
      <dgm:prSet presAssocID="{8D214E11-E12F-4AB1-BE02-EAE65205013B}" presName="vert0" presStyleCnt="0">
        <dgm:presLayoutVars>
          <dgm:dir/>
          <dgm:animOne val="branch"/>
          <dgm:animLvl val="lvl"/>
        </dgm:presLayoutVars>
      </dgm:prSet>
      <dgm:spPr/>
    </dgm:pt>
    <dgm:pt modelId="{DD3EA468-BA57-4F10-B7C4-FFD38F552668}" type="pres">
      <dgm:prSet presAssocID="{711FD543-C45E-4563-8E57-6272E4AFD9FD}" presName="thickLine" presStyleLbl="alignNode1" presStyleIdx="0" presStyleCnt="5"/>
      <dgm:spPr/>
    </dgm:pt>
    <dgm:pt modelId="{32417A81-7AA0-41F2-A9F7-C98029845FE2}" type="pres">
      <dgm:prSet presAssocID="{711FD543-C45E-4563-8E57-6272E4AFD9FD}" presName="horz1" presStyleCnt="0"/>
      <dgm:spPr/>
    </dgm:pt>
    <dgm:pt modelId="{A42F8313-FA55-4B8A-B720-3F45994EC4EB}" type="pres">
      <dgm:prSet presAssocID="{711FD543-C45E-4563-8E57-6272E4AFD9FD}" presName="tx1" presStyleLbl="revTx" presStyleIdx="0" presStyleCnt="5"/>
      <dgm:spPr/>
    </dgm:pt>
    <dgm:pt modelId="{A5960E81-8B93-4DE3-9D33-EAD3E410121E}" type="pres">
      <dgm:prSet presAssocID="{711FD543-C45E-4563-8E57-6272E4AFD9FD}" presName="vert1" presStyleCnt="0"/>
      <dgm:spPr/>
    </dgm:pt>
    <dgm:pt modelId="{E544F8A9-AA90-4AA1-A8C3-29FFD0614F65}" type="pres">
      <dgm:prSet presAssocID="{5B6533D4-8D33-429C-A29E-B0ED8A8B4684}" presName="thickLine" presStyleLbl="alignNode1" presStyleIdx="1" presStyleCnt="5"/>
      <dgm:spPr/>
    </dgm:pt>
    <dgm:pt modelId="{6F9F3BCC-B497-49BE-ACE4-44151906A95F}" type="pres">
      <dgm:prSet presAssocID="{5B6533D4-8D33-429C-A29E-B0ED8A8B4684}" presName="horz1" presStyleCnt="0"/>
      <dgm:spPr/>
    </dgm:pt>
    <dgm:pt modelId="{C085D486-1D3B-46EB-97AF-1BEEA71D5013}" type="pres">
      <dgm:prSet presAssocID="{5B6533D4-8D33-429C-A29E-B0ED8A8B4684}" presName="tx1" presStyleLbl="revTx" presStyleIdx="1" presStyleCnt="5"/>
      <dgm:spPr/>
    </dgm:pt>
    <dgm:pt modelId="{50F4B374-5F4A-4E4C-BF9B-9E91571DDB1F}" type="pres">
      <dgm:prSet presAssocID="{5B6533D4-8D33-429C-A29E-B0ED8A8B4684}" presName="vert1" presStyleCnt="0"/>
      <dgm:spPr/>
    </dgm:pt>
    <dgm:pt modelId="{B530BE65-4D73-49B6-ACED-2FAE62A684FC}" type="pres">
      <dgm:prSet presAssocID="{1B3D44E4-2173-4E36-9DD1-9FEB275348D0}" presName="thickLine" presStyleLbl="alignNode1" presStyleIdx="2" presStyleCnt="5"/>
      <dgm:spPr/>
    </dgm:pt>
    <dgm:pt modelId="{ADBEB4F7-2955-40B2-92D9-C425B973F759}" type="pres">
      <dgm:prSet presAssocID="{1B3D44E4-2173-4E36-9DD1-9FEB275348D0}" presName="horz1" presStyleCnt="0"/>
      <dgm:spPr/>
    </dgm:pt>
    <dgm:pt modelId="{DA929B02-F585-4975-9965-88DAA25243B2}" type="pres">
      <dgm:prSet presAssocID="{1B3D44E4-2173-4E36-9DD1-9FEB275348D0}" presName="tx1" presStyleLbl="revTx" presStyleIdx="2" presStyleCnt="5"/>
      <dgm:spPr/>
    </dgm:pt>
    <dgm:pt modelId="{E8F15CEE-3A7A-497D-BC8D-262562C44D99}" type="pres">
      <dgm:prSet presAssocID="{1B3D44E4-2173-4E36-9DD1-9FEB275348D0}" presName="vert1" presStyleCnt="0"/>
      <dgm:spPr/>
    </dgm:pt>
    <dgm:pt modelId="{F61E0CF5-569D-4533-9E37-410AB0B0532C}" type="pres">
      <dgm:prSet presAssocID="{D080738C-9723-4E6E-A35B-B0538E898C7F}" presName="thickLine" presStyleLbl="alignNode1" presStyleIdx="3" presStyleCnt="5"/>
      <dgm:spPr/>
    </dgm:pt>
    <dgm:pt modelId="{5B3C22B3-F2F1-47A2-93DA-541C572F7024}" type="pres">
      <dgm:prSet presAssocID="{D080738C-9723-4E6E-A35B-B0538E898C7F}" presName="horz1" presStyleCnt="0"/>
      <dgm:spPr/>
    </dgm:pt>
    <dgm:pt modelId="{2DF4E7BF-8B88-4A29-B3CB-503CCE7A5E8B}" type="pres">
      <dgm:prSet presAssocID="{D080738C-9723-4E6E-A35B-B0538E898C7F}" presName="tx1" presStyleLbl="revTx" presStyleIdx="3" presStyleCnt="5"/>
      <dgm:spPr/>
    </dgm:pt>
    <dgm:pt modelId="{9D502E63-5581-4FDD-91B6-66281832FD5A}" type="pres">
      <dgm:prSet presAssocID="{D080738C-9723-4E6E-A35B-B0538E898C7F}" presName="vert1" presStyleCnt="0"/>
      <dgm:spPr/>
    </dgm:pt>
    <dgm:pt modelId="{3D5A2A0B-C3AD-48D1-8650-605B69E13026}" type="pres">
      <dgm:prSet presAssocID="{C2539C9F-1C8D-4A34-B9E6-8E5F011CB307}" presName="thickLine" presStyleLbl="alignNode1" presStyleIdx="4" presStyleCnt="5"/>
      <dgm:spPr/>
    </dgm:pt>
    <dgm:pt modelId="{FDEB7DBE-5728-4FCC-B473-9B72CAB2990B}" type="pres">
      <dgm:prSet presAssocID="{C2539C9F-1C8D-4A34-B9E6-8E5F011CB307}" presName="horz1" presStyleCnt="0"/>
      <dgm:spPr/>
    </dgm:pt>
    <dgm:pt modelId="{AB348188-88B9-4C84-A39C-8D077892FD08}" type="pres">
      <dgm:prSet presAssocID="{C2539C9F-1C8D-4A34-B9E6-8E5F011CB307}" presName="tx1" presStyleLbl="revTx" presStyleIdx="4" presStyleCnt="5"/>
      <dgm:spPr/>
    </dgm:pt>
    <dgm:pt modelId="{7091750A-9F89-4776-8034-50DA2EE942D3}" type="pres">
      <dgm:prSet presAssocID="{C2539C9F-1C8D-4A34-B9E6-8E5F011CB307}" presName="vert1" presStyleCnt="0"/>
      <dgm:spPr/>
    </dgm:pt>
  </dgm:ptLst>
  <dgm:cxnLst>
    <dgm:cxn modelId="{99382805-C338-4C3C-82C3-4ACE18F73497}" type="presOf" srcId="{1B3D44E4-2173-4E36-9DD1-9FEB275348D0}" destId="{DA929B02-F585-4975-9965-88DAA25243B2}" srcOrd="0" destOrd="0" presId="urn:microsoft.com/office/officeart/2008/layout/LinedList"/>
    <dgm:cxn modelId="{0A28E11B-EA4E-42CC-91C5-8DEC11081FF8}" type="presOf" srcId="{D080738C-9723-4E6E-A35B-B0538E898C7F}" destId="{2DF4E7BF-8B88-4A29-B3CB-503CCE7A5E8B}" srcOrd="0" destOrd="0" presId="urn:microsoft.com/office/officeart/2008/layout/LinedList"/>
    <dgm:cxn modelId="{7AE3FF26-2070-490A-BBC3-0F1B6A60A336}" type="presOf" srcId="{711FD543-C45E-4563-8E57-6272E4AFD9FD}" destId="{A42F8313-FA55-4B8A-B720-3F45994EC4EB}" srcOrd="0" destOrd="0" presId="urn:microsoft.com/office/officeart/2008/layout/LinedList"/>
    <dgm:cxn modelId="{5F55475C-631C-4BE9-AA0D-24A62112AC6E}" srcId="{8D214E11-E12F-4AB1-BE02-EAE65205013B}" destId="{5B6533D4-8D33-429C-A29E-B0ED8A8B4684}" srcOrd="1" destOrd="0" parTransId="{F2FEE3B0-3D3F-4E40-BB98-BACD3AFC1CB8}" sibTransId="{17A29D78-A4A9-42D3-B113-2B6193029ADA}"/>
    <dgm:cxn modelId="{6376BE57-D82E-44B3-ABA6-CD1251A7705E}" srcId="{8D214E11-E12F-4AB1-BE02-EAE65205013B}" destId="{C2539C9F-1C8D-4A34-B9E6-8E5F011CB307}" srcOrd="4" destOrd="0" parTransId="{E77B8FFF-6CA3-4120-8D49-022699DEC7F8}" sibTransId="{A5CEAECF-9CC7-483B-8D7A-94AE494ECEAD}"/>
    <dgm:cxn modelId="{947EC988-7457-4FC2-BF04-68CF2F64055B}" type="presOf" srcId="{8D214E11-E12F-4AB1-BE02-EAE65205013B}" destId="{3A714046-1EEC-48F9-B99B-336284407CD0}" srcOrd="0" destOrd="0" presId="urn:microsoft.com/office/officeart/2008/layout/LinedList"/>
    <dgm:cxn modelId="{67918396-1AE6-4D4C-8F2A-749721768CF4}" srcId="{8D214E11-E12F-4AB1-BE02-EAE65205013B}" destId="{D080738C-9723-4E6E-A35B-B0538E898C7F}" srcOrd="3" destOrd="0" parTransId="{A08FC460-EDDB-44F5-A2BF-B14F0DACCD92}" sibTransId="{70DDDFE8-6D5E-4322-992F-D8BAC9879B3E}"/>
    <dgm:cxn modelId="{BB5E39B5-7B98-4C22-8670-78E2C870CAAB}" srcId="{8D214E11-E12F-4AB1-BE02-EAE65205013B}" destId="{711FD543-C45E-4563-8E57-6272E4AFD9FD}" srcOrd="0" destOrd="0" parTransId="{25AF1F1E-D8F6-46A4-B4DD-BFCC9EFD7B5D}" sibTransId="{9FF9C585-27FD-41AF-8D6B-161B73E5A6CC}"/>
    <dgm:cxn modelId="{F794B3C3-4529-4124-B878-E52A522BE2BB}" srcId="{8D214E11-E12F-4AB1-BE02-EAE65205013B}" destId="{1B3D44E4-2173-4E36-9DD1-9FEB275348D0}" srcOrd="2" destOrd="0" parTransId="{0C6DAA25-072D-4AF4-A13B-BAFA9E32A0C9}" sibTransId="{AFE0C615-F48F-44AE-81C0-34080FE8D08F}"/>
    <dgm:cxn modelId="{BC3D96CF-2C55-41E4-8B18-5EB062CB5964}" type="presOf" srcId="{5B6533D4-8D33-429C-A29E-B0ED8A8B4684}" destId="{C085D486-1D3B-46EB-97AF-1BEEA71D5013}" srcOrd="0" destOrd="0" presId="urn:microsoft.com/office/officeart/2008/layout/LinedList"/>
    <dgm:cxn modelId="{538BC8F4-D9C2-4277-82E6-F71F2B207E9F}" type="presOf" srcId="{C2539C9F-1C8D-4A34-B9E6-8E5F011CB307}" destId="{AB348188-88B9-4C84-A39C-8D077892FD08}" srcOrd="0" destOrd="0" presId="urn:microsoft.com/office/officeart/2008/layout/LinedList"/>
    <dgm:cxn modelId="{5C1FDF4B-977D-4E32-9B90-0A2F40FE9D3B}" type="presParOf" srcId="{3A714046-1EEC-48F9-B99B-336284407CD0}" destId="{DD3EA468-BA57-4F10-B7C4-FFD38F552668}" srcOrd="0" destOrd="0" presId="urn:microsoft.com/office/officeart/2008/layout/LinedList"/>
    <dgm:cxn modelId="{655CAE82-1E73-406A-8F59-96DF7FFA1B2A}" type="presParOf" srcId="{3A714046-1EEC-48F9-B99B-336284407CD0}" destId="{32417A81-7AA0-41F2-A9F7-C98029845FE2}" srcOrd="1" destOrd="0" presId="urn:microsoft.com/office/officeart/2008/layout/LinedList"/>
    <dgm:cxn modelId="{2642D43A-BEF8-4CC0-8CC4-5909FB1C11BD}" type="presParOf" srcId="{32417A81-7AA0-41F2-A9F7-C98029845FE2}" destId="{A42F8313-FA55-4B8A-B720-3F45994EC4EB}" srcOrd="0" destOrd="0" presId="urn:microsoft.com/office/officeart/2008/layout/LinedList"/>
    <dgm:cxn modelId="{21C6BBA9-19DE-4FD2-8AB5-188CD272253E}" type="presParOf" srcId="{32417A81-7AA0-41F2-A9F7-C98029845FE2}" destId="{A5960E81-8B93-4DE3-9D33-EAD3E410121E}" srcOrd="1" destOrd="0" presId="urn:microsoft.com/office/officeart/2008/layout/LinedList"/>
    <dgm:cxn modelId="{01729FC9-64BF-4CEA-B4F3-8C580EE3F5B6}" type="presParOf" srcId="{3A714046-1EEC-48F9-B99B-336284407CD0}" destId="{E544F8A9-AA90-4AA1-A8C3-29FFD0614F65}" srcOrd="2" destOrd="0" presId="urn:microsoft.com/office/officeart/2008/layout/LinedList"/>
    <dgm:cxn modelId="{3E9D1702-5799-4E30-A022-256B82307CF3}" type="presParOf" srcId="{3A714046-1EEC-48F9-B99B-336284407CD0}" destId="{6F9F3BCC-B497-49BE-ACE4-44151906A95F}" srcOrd="3" destOrd="0" presId="urn:microsoft.com/office/officeart/2008/layout/LinedList"/>
    <dgm:cxn modelId="{85A8E9F2-7611-4E2F-89EF-3CBCD4349BF0}" type="presParOf" srcId="{6F9F3BCC-B497-49BE-ACE4-44151906A95F}" destId="{C085D486-1D3B-46EB-97AF-1BEEA71D5013}" srcOrd="0" destOrd="0" presId="urn:microsoft.com/office/officeart/2008/layout/LinedList"/>
    <dgm:cxn modelId="{D1681115-0C0D-42A0-8294-F2FA6CA5D14A}" type="presParOf" srcId="{6F9F3BCC-B497-49BE-ACE4-44151906A95F}" destId="{50F4B374-5F4A-4E4C-BF9B-9E91571DDB1F}" srcOrd="1" destOrd="0" presId="urn:microsoft.com/office/officeart/2008/layout/LinedList"/>
    <dgm:cxn modelId="{39A5D087-8131-4EB9-A0BF-48B63D4359DB}" type="presParOf" srcId="{3A714046-1EEC-48F9-B99B-336284407CD0}" destId="{B530BE65-4D73-49B6-ACED-2FAE62A684FC}" srcOrd="4" destOrd="0" presId="urn:microsoft.com/office/officeart/2008/layout/LinedList"/>
    <dgm:cxn modelId="{1B851E72-7EFB-46AF-880A-23877CA54FB7}" type="presParOf" srcId="{3A714046-1EEC-48F9-B99B-336284407CD0}" destId="{ADBEB4F7-2955-40B2-92D9-C425B973F759}" srcOrd="5" destOrd="0" presId="urn:microsoft.com/office/officeart/2008/layout/LinedList"/>
    <dgm:cxn modelId="{F0C6E4AA-9441-441A-AF9D-7A3DE720949C}" type="presParOf" srcId="{ADBEB4F7-2955-40B2-92D9-C425B973F759}" destId="{DA929B02-F585-4975-9965-88DAA25243B2}" srcOrd="0" destOrd="0" presId="urn:microsoft.com/office/officeart/2008/layout/LinedList"/>
    <dgm:cxn modelId="{0702FFE7-8434-4E0F-BEB2-B0C7C11761F1}" type="presParOf" srcId="{ADBEB4F7-2955-40B2-92D9-C425B973F759}" destId="{E8F15CEE-3A7A-497D-BC8D-262562C44D99}" srcOrd="1" destOrd="0" presId="urn:microsoft.com/office/officeart/2008/layout/LinedList"/>
    <dgm:cxn modelId="{43E8B401-44E3-485C-BF03-82E957C12838}" type="presParOf" srcId="{3A714046-1EEC-48F9-B99B-336284407CD0}" destId="{F61E0CF5-569D-4533-9E37-410AB0B0532C}" srcOrd="6" destOrd="0" presId="urn:microsoft.com/office/officeart/2008/layout/LinedList"/>
    <dgm:cxn modelId="{969A437E-C1B0-4D84-8072-4670636D0CD1}" type="presParOf" srcId="{3A714046-1EEC-48F9-B99B-336284407CD0}" destId="{5B3C22B3-F2F1-47A2-93DA-541C572F7024}" srcOrd="7" destOrd="0" presId="urn:microsoft.com/office/officeart/2008/layout/LinedList"/>
    <dgm:cxn modelId="{784D8A07-9D92-4F44-BF80-F32A92206CE6}" type="presParOf" srcId="{5B3C22B3-F2F1-47A2-93DA-541C572F7024}" destId="{2DF4E7BF-8B88-4A29-B3CB-503CCE7A5E8B}" srcOrd="0" destOrd="0" presId="urn:microsoft.com/office/officeart/2008/layout/LinedList"/>
    <dgm:cxn modelId="{5C52423D-2555-43BA-8F6C-D5501AC7CDDA}" type="presParOf" srcId="{5B3C22B3-F2F1-47A2-93DA-541C572F7024}" destId="{9D502E63-5581-4FDD-91B6-66281832FD5A}" srcOrd="1" destOrd="0" presId="urn:microsoft.com/office/officeart/2008/layout/LinedList"/>
    <dgm:cxn modelId="{CC5BA81A-D270-4C0D-B953-AE9B50C46EC5}" type="presParOf" srcId="{3A714046-1EEC-48F9-B99B-336284407CD0}" destId="{3D5A2A0B-C3AD-48D1-8650-605B69E13026}" srcOrd="8" destOrd="0" presId="urn:microsoft.com/office/officeart/2008/layout/LinedList"/>
    <dgm:cxn modelId="{91E10C15-77FA-4171-9C5A-42028CFD3ED5}" type="presParOf" srcId="{3A714046-1EEC-48F9-B99B-336284407CD0}" destId="{FDEB7DBE-5728-4FCC-B473-9B72CAB2990B}" srcOrd="9" destOrd="0" presId="urn:microsoft.com/office/officeart/2008/layout/LinedList"/>
    <dgm:cxn modelId="{08ECBDEC-7918-4BF3-8FC8-75FE33860A4E}" type="presParOf" srcId="{FDEB7DBE-5728-4FCC-B473-9B72CAB2990B}" destId="{AB348188-88B9-4C84-A39C-8D077892FD08}" srcOrd="0" destOrd="0" presId="urn:microsoft.com/office/officeart/2008/layout/LinedList"/>
    <dgm:cxn modelId="{98A5CE61-8680-4799-94E0-07519F873D60}" type="presParOf" srcId="{FDEB7DBE-5728-4FCC-B473-9B72CAB2990B}" destId="{7091750A-9F89-4776-8034-50DA2EE942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84D8FD-E8E9-440A-91AE-329A6E6BC8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DFA7B65-2F30-4B03-B237-631618E3B0CA}">
      <dgm:prSet/>
      <dgm:spPr/>
      <dgm:t>
        <a:bodyPr/>
        <a:lstStyle/>
        <a:p>
          <a:r>
            <a:rPr lang="es-CL"/>
            <a:t>Promedio tareas: 20%</a:t>
          </a:r>
          <a:endParaRPr lang="en-US"/>
        </a:p>
      </dgm:t>
    </dgm:pt>
    <dgm:pt modelId="{D02B04A8-C147-4A6B-A3CE-016785E28E2B}" type="parTrans" cxnId="{B0C0D239-638F-4532-98BA-513ED353AE46}">
      <dgm:prSet/>
      <dgm:spPr/>
      <dgm:t>
        <a:bodyPr/>
        <a:lstStyle/>
        <a:p>
          <a:endParaRPr lang="en-US"/>
        </a:p>
      </dgm:t>
    </dgm:pt>
    <dgm:pt modelId="{90492F86-289A-4F0A-BE15-AF1EBFDD85B9}" type="sibTrans" cxnId="{B0C0D239-638F-4532-98BA-513ED353AE46}">
      <dgm:prSet/>
      <dgm:spPr/>
      <dgm:t>
        <a:bodyPr/>
        <a:lstStyle/>
        <a:p>
          <a:endParaRPr lang="en-US"/>
        </a:p>
      </dgm:t>
    </dgm:pt>
    <dgm:pt modelId="{8DEE3191-1746-4801-96CA-6F5817C36EE9}">
      <dgm:prSet/>
      <dgm:spPr/>
      <dgm:t>
        <a:bodyPr/>
        <a:lstStyle/>
        <a:p>
          <a:r>
            <a:rPr lang="es-CL"/>
            <a:t>Promedio controles: 40%</a:t>
          </a:r>
          <a:endParaRPr lang="en-US"/>
        </a:p>
      </dgm:t>
    </dgm:pt>
    <dgm:pt modelId="{91BB1893-E0EA-4F27-8208-54BE9D56CB75}" type="parTrans" cxnId="{39ACA15E-2002-4C22-97CC-9A8F4FFF3F6B}">
      <dgm:prSet/>
      <dgm:spPr/>
      <dgm:t>
        <a:bodyPr/>
        <a:lstStyle/>
        <a:p>
          <a:endParaRPr lang="en-US"/>
        </a:p>
      </dgm:t>
    </dgm:pt>
    <dgm:pt modelId="{356864E8-624A-4230-9847-19156C1514DD}" type="sibTrans" cxnId="{39ACA15E-2002-4C22-97CC-9A8F4FFF3F6B}">
      <dgm:prSet/>
      <dgm:spPr/>
      <dgm:t>
        <a:bodyPr/>
        <a:lstStyle/>
        <a:p>
          <a:endParaRPr lang="en-US"/>
        </a:p>
      </dgm:t>
    </dgm:pt>
    <dgm:pt modelId="{06C2A485-7C97-4ABF-B40D-86CB88BF8784}">
      <dgm:prSet/>
      <dgm:spPr/>
      <dgm:t>
        <a:bodyPr/>
        <a:lstStyle/>
        <a:p>
          <a:r>
            <a:rPr lang="es-CL"/>
            <a:t>Promedio trabajos: 40%</a:t>
          </a:r>
          <a:endParaRPr lang="en-US"/>
        </a:p>
      </dgm:t>
    </dgm:pt>
    <dgm:pt modelId="{699FDC61-D697-4FEA-932B-FF600900B2A2}" type="parTrans" cxnId="{6A2000CD-AF0D-42C6-B24F-F8D940871A62}">
      <dgm:prSet/>
      <dgm:spPr/>
      <dgm:t>
        <a:bodyPr/>
        <a:lstStyle/>
        <a:p>
          <a:endParaRPr lang="en-US"/>
        </a:p>
      </dgm:t>
    </dgm:pt>
    <dgm:pt modelId="{B80AB758-AB2E-473F-875C-5FFAC55F8ABA}" type="sibTrans" cxnId="{6A2000CD-AF0D-42C6-B24F-F8D940871A62}">
      <dgm:prSet/>
      <dgm:spPr/>
      <dgm:t>
        <a:bodyPr/>
        <a:lstStyle/>
        <a:p>
          <a:endParaRPr lang="en-US"/>
        </a:p>
      </dgm:t>
    </dgm:pt>
    <dgm:pt modelId="{4A739C2C-0E11-45D8-90CF-744A41A5AC5D}" type="pres">
      <dgm:prSet presAssocID="{8384D8FD-E8E9-440A-91AE-329A6E6BC86A}" presName="linear" presStyleCnt="0">
        <dgm:presLayoutVars>
          <dgm:animLvl val="lvl"/>
          <dgm:resizeHandles val="exact"/>
        </dgm:presLayoutVars>
      </dgm:prSet>
      <dgm:spPr/>
    </dgm:pt>
    <dgm:pt modelId="{BA1EC75B-FE8B-4F8A-B908-6E062E61874B}" type="pres">
      <dgm:prSet presAssocID="{1DFA7B65-2F30-4B03-B237-631618E3B0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E93901-5ACC-413E-ADBE-6BB971920619}" type="pres">
      <dgm:prSet presAssocID="{90492F86-289A-4F0A-BE15-AF1EBFDD85B9}" presName="spacer" presStyleCnt="0"/>
      <dgm:spPr/>
    </dgm:pt>
    <dgm:pt modelId="{3DF3BE04-ECC7-4BC6-A2A2-29B231938B9F}" type="pres">
      <dgm:prSet presAssocID="{8DEE3191-1746-4801-96CA-6F5817C36E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819BB-0B44-44D9-A03B-E95E7E13FCA6}" type="pres">
      <dgm:prSet presAssocID="{356864E8-624A-4230-9847-19156C1514DD}" presName="spacer" presStyleCnt="0"/>
      <dgm:spPr/>
    </dgm:pt>
    <dgm:pt modelId="{707D4CBF-42A2-4DA6-AB9D-DB93C301DB2F}" type="pres">
      <dgm:prSet presAssocID="{06C2A485-7C97-4ABF-B40D-86CB88BF87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A6230C-400F-495D-B5AE-3AF2D871DBE0}" type="presOf" srcId="{1DFA7B65-2F30-4B03-B237-631618E3B0CA}" destId="{BA1EC75B-FE8B-4F8A-B908-6E062E61874B}" srcOrd="0" destOrd="0" presId="urn:microsoft.com/office/officeart/2005/8/layout/vList2"/>
    <dgm:cxn modelId="{E4098422-8AAF-4CC8-8DEA-89D33FAE6DE5}" type="presOf" srcId="{8DEE3191-1746-4801-96CA-6F5817C36EE9}" destId="{3DF3BE04-ECC7-4BC6-A2A2-29B231938B9F}" srcOrd="0" destOrd="0" presId="urn:microsoft.com/office/officeart/2005/8/layout/vList2"/>
    <dgm:cxn modelId="{B0C0D239-638F-4532-98BA-513ED353AE46}" srcId="{8384D8FD-E8E9-440A-91AE-329A6E6BC86A}" destId="{1DFA7B65-2F30-4B03-B237-631618E3B0CA}" srcOrd="0" destOrd="0" parTransId="{D02B04A8-C147-4A6B-A3CE-016785E28E2B}" sibTransId="{90492F86-289A-4F0A-BE15-AF1EBFDD85B9}"/>
    <dgm:cxn modelId="{39ACA15E-2002-4C22-97CC-9A8F4FFF3F6B}" srcId="{8384D8FD-E8E9-440A-91AE-329A6E6BC86A}" destId="{8DEE3191-1746-4801-96CA-6F5817C36EE9}" srcOrd="1" destOrd="0" parTransId="{91BB1893-E0EA-4F27-8208-54BE9D56CB75}" sibTransId="{356864E8-624A-4230-9847-19156C1514DD}"/>
    <dgm:cxn modelId="{D2440271-263A-4090-B5C6-498BAD11E01E}" type="presOf" srcId="{8384D8FD-E8E9-440A-91AE-329A6E6BC86A}" destId="{4A739C2C-0E11-45D8-90CF-744A41A5AC5D}" srcOrd="0" destOrd="0" presId="urn:microsoft.com/office/officeart/2005/8/layout/vList2"/>
    <dgm:cxn modelId="{6A2000CD-AF0D-42C6-B24F-F8D940871A62}" srcId="{8384D8FD-E8E9-440A-91AE-329A6E6BC86A}" destId="{06C2A485-7C97-4ABF-B40D-86CB88BF8784}" srcOrd="2" destOrd="0" parTransId="{699FDC61-D697-4FEA-932B-FF600900B2A2}" sibTransId="{B80AB758-AB2E-473F-875C-5FFAC55F8ABA}"/>
    <dgm:cxn modelId="{00732ADA-15D8-446A-87B6-7AAC04C72BB4}" type="presOf" srcId="{06C2A485-7C97-4ABF-B40D-86CB88BF8784}" destId="{707D4CBF-42A2-4DA6-AB9D-DB93C301DB2F}" srcOrd="0" destOrd="0" presId="urn:microsoft.com/office/officeart/2005/8/layout/vList2"/>
    <dgm:cxn modelId="{80E54E24-4A21-4653-B9BF-6B42988561F2}" type="presParOf" srcId="{4A739C2C-0E11-45D8-90CF-744A41A5AC5D}" destId="{BA1EC75B-FE8B-4F8A-B908-6E062E61874B}" srcOrd="0" destOrd="0" presId="urn:microsoft.com/office/officeart/2005/8/layout/vList2"/>
    <dgm:cxn modelId="{B0103572-5930-45BD-9160-D00628012A6F}" type="presParOf" srcId="{4A739C2C-0E11-45D8-90CF-744A41A5AC5D}" destId="{15E93901-5ACC-413E-ADBE-6BB971920619}" srcOrd="1" destOrd="0" presId="urn:microsoft.com/office/officeart/2005/8/layout/vList2"/>
    <dgm:cxn modelId="{E70899E3-6C75-4D58-8290-8472FE82F5FC}" type="presParOf" srcId="{4A739C2C-0E11-45D8-90CF-744A41A5AC5D}" destId="{3DF3BE04-ECC7-4BC6-A2A2-29B231938B9F}" srcOrd="2" destOrd="0" presId="urn:microsoft.com/office/officeart/2005/8/layout/vList2"/>
    <dgm:cxn modelId="{6636F61B-DE7F-4EF3-BFC1-B12252B70ABC}" type="presParOf" srcId="{4A739C2C-0E11-45D8-90CF-744A41A5AC5D}" destId="{644819BB-0B44-44D9-A03B-E95E7E13FCA6}" srcOrd="3" destOrd="0" presId="urn:microsoft.com/office/officeart/2005/8/layout/vList2"/>
    <dgm:cxn modelId="{06438B7C-518F-47B6-9DE8-C3FAA0FAB3E5}" type="presParOf" srcId="{4A739C2C-0E11-45D8-90CF-744A41A5AC5D}" destId="{707D4CBF-42A2-4DA6-AB9D-DB93C301DB2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EA468-BA57-4F10-B7C4-FFD38F552668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F8313-FA55-4B8A-B720-3F45994EC4EB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Identificar los principales mecanismos de transferencia de calor en contextos cotidianos y de ingeniería.</a:t>
          </a:r>
          <a:endParaRPr lang="en-US" sz="2000" kern="1200" dirty="0"/>
        </a:p>
      </dsp:txBody>
      <dsp:txXfrm>
        <a:off x="0" y="623"/>
        <a:ext cx="6492875" cy="1020830"/>
      </dsp:txXfrm>
    </dsp:sp>
    <dsp:sp modelId="{E544F8A9-AA90-4AA1-A8C3-29FFD0614F65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5D486-1D3B-46EB-97AF-1BEEA71D5013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Aplicar las ecuaciones de conducción de calor a la resolución de problemas en régimen estacionario y transiente.</a:t>
          </a:r>
          <a:endParaRPr lang="en-US" sz="2000" kern="1200"/>
        </a:p>
      </dsp:txBody>
      <dsp:txXfrm>
        <a:off x="0" y="1021453"/>
        <a:ext cx="6492875" cy="1020830"/>
      </dsp:txXfrm>
    </dsp:sp>
    <dsp:sp modelId="{B530BE65-4D73-49B6-ACED-2FAE62A684FC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29B02-F585-4975-9965-88DAA25243B2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Aplicar los factores adimensionales en la resolución de problemas de transferencia de calor convectiva.</a:t>
          </a:r>
          <a:endParaRPr lang="en-US" sz="2000" kern="1200"/>
        </a:p>
      </dsp:txBody>
      <dsp:txXfrm>
        <a:off x="0" y="2042284"/>
        <a:ext cx="6492875" cy="1020830"/>
      </dsp:txXfrm>
    </dsp:sp>
    <dsp:sp modelId="{F61E0CF5-569D-4533-9E37-410AB0B0532C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4E7BF-8B88-4A29-B3CB-503CCE7A5E8B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Diseñar intercambiadores de calor para aplicaciones de ingeniería</a:t>
          </a:r>
          <a:endParaRPr lang="en-US" sz="2000" kern="1200"/>
        </a:p>
      </dsp:txBody>
      <dsp:txXfrm>
        <a:off x="0" y="3063115"/>
        <a:ext cx="6492875" cy="1020830"/>
      </dsp:txXfrm>
    </dsp:sp>
    <dsp:sp modelId="{3D5A2A0B-C3AD-48D1-8650-605B69E13026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48188-88B9-4C84-A39C-8D077892FD08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Analizar la relación entre las propiedades radiativas de los materiales y su desempeño como fuentes de calor por radiación en aplicaciones industriales.</a:t>
          </a:r>
          <a:endParaRPr lang="en-US" sz="2000" kern="1200"/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EC75B-FE8B-4F8A-B908-6E062E61874B}">
      <dsp:nvSpPr>
        <dsp:cNvPr id="0" name=""/>
        <dsp:cNvSpPr/>
      </dsp:nvSpPr>
      <dsp:spPr>
        <a:xfrm>
          <a:off x="0" y="818354"/>
          <a:ext cx="6253721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/>
            <a:t>Promedio tareas: 20%</a:t>
          </a:r>
          <a:endParaRPr lang="en-US" sz="4400" kern="1200"/>
        </a:p>
      </dsp:txBody>
      <dsp:txXfrm>
        <a:off x="51517" y="869871"/>
        <a:ext cx="6150687" cy="952306"/>
      </dsp:txXfrm>
    </dsp:sp>
    <dsp:sp modelId="{3DF3BE04-ECC7-4BC6-A2A2-29B231938B9F}">
      <dsp:nvSpPr>
        <dsp:cNvPr id="0" name=""/>
        <dsp:cNvSpPr/>
      </dsp:nvSpPr>
      <dsp:spPr>
        <a:xfrm>
          <a:off x="0" y="2000414"/>
          <a:ext cx="6253721" cy="10553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/>
            <a:t>Promedio controles: 40%</a:t>
          </a:r>
          <a:endParaRPr lang="en-US" sz="4400" kern="1200"/>
        </a:p>
      </dsp:txBody>
      <dsp:txXfrm>
        <a:off x="51517" y="2051931"/>
        <a:ext cx="6150687" cy="952306"/>
      </dsp:txXfrm>
    </dsp:sp>
    <dsp:sp modelId="{707D4CBF-42A2-4DA6-AB9D-DB93C301DB2F}">
      <dsp:nvSpPr>
        <dsp:cNvPr id="0" name=""/>
        <dsp:cNvSpPr/>
      </dsp:nvSpPr>
      <dsp:spPr>
        <a:xfrm>
          <a:off x="0" y="3182475"/>
          <a:ext cx="6253721" cy="10553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/>
            <a:t>Promedio trabajos: 40%</a:t>
          </a:r>
          <a:endParaRPr lang="en-US" sz="4400" kern="1200"/>
        </a:p>
      </dsp:txBody>
      <dsp:txXfrm>
        <a:off x="51517" y="3233992"/>
        <a:ext cx="6150687" cy="952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CCD49-313A-4287-BEFC-5262D0036BCE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EEC75-4858-46AB-81DF-F5FB35D488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420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74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53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5627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54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6989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34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4838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2667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406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8870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7770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20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EC75-4858-46AB-81DF-F5FB35D48855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377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ED15F-F377-4B7B-95C4-B4605263B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36E0CF-CEF3-4270-AA74-825E97291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91C59E-3062-4079-8FCC-D6DCC469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8369B3-447F-49CF-A2C9-3B81559D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4A2FAB-C4F1-4DE3-A02A-716AA7B5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573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DE015-F5CD-400A-83CD-AFD7FC5F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FF5146-21B5-440C-AFDF-2C751652B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2408FE-AACC-477F-BAA0-F7E7DF986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2CC03-2FBB-4F60-AE24-84B2DCC8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FD3E3C-556A-49C8-88D0-64D5A7D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165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0757A1-65EF-447B-94C7-44A8BC712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2727F5-013E-4AC3-BD86-15250A17D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09FB80-E29A-4CE2-A2A7-528FF0D2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91C685-8C0C-49AD-AD68-A59A0B835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2982BD-6283-4837-BB2E-A94A478A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2780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6665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1954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9582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6652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5657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6397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5827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612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932BD-6F15-40E0-9149-28A989B4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BE8E1D-AD4E-486A-A0E4-97407505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CB785B-8D0A-41ED-B6B8-FF69BCEF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F56087-8ADD-4568-A416-F266F7A7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8274E3-E5FC-422F-BC66-21D8AE0A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047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7475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956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47012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383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53785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07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7368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0716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9670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02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A8EDD-6B62-4310-807C-553DF614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A1E19A-F8E0-4ACE-9CBC-06A11D3F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693E9E-9229-4BE6-8FCE-AE5397E2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24727-CCBE-4969-83CF-83C360A0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C838CD-23AC-4E62-B70D-6C1CAB1D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08353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1812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79738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2409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71547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14795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95844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17911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32100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1237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3049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A61EF-37B6-41FE-AB0C-93CE0F5F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F5231-B54A-4B04-A0D8-8541159C3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C1E60A-35EE-49A3-A5E1-5EF58AE5D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11F497-B3C4-4E54-97AA-E2563BFE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F72852-F18C-493A-8F2D-3A333280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C2BC3D-E097-4A59-B73E-46C3079B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5289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36797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84271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8018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76934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1190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7C6F7-260C-414E-9BD9-FAE6A992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493C68-64F0-4E9A-8B73-53B2B8745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EC805B-09D6-40D5-8B3F-DE67B48E4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DC44AF-2B5B-4F12-A86A-469CBF631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F85345E-CA00-4BAC-9894-2EC761E0D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EE4F01A-7A09-45A4-A17B-F3430405A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265E7A1-A585-410C-9C35-168E34D1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B488F1-940E-4B04-91B8-EC9F3D46B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559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A8EA8-5AAB-4AB1-BBDB-704D29FA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8C3197-2165-456B-B9AE-A8CEF4B59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4D52AC-B697-43BF-ABD1-41440007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0F94DC-6CA1-4787-9DE4-173B4E01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218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41F2FC-BD43-44BC-AD35-FFA7D82B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99EB0B-F883-4BFD-AA79-0B8942F2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A5A1CE-6857-46EA-AB51-5B453723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116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C8AA3-F2E5-4FE0-B3B5-2C7E8E39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1E88F3-F56E-40D6-9161-57F5259D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8E2335-FDDB-4036-93EE-B054C52CB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C9A0B6-5357-4DD1-8318-37B834E0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8A11F6-E39C-4724-93F7-0A2D44911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0DBD00-317A-4E92-96F2-2C49DDDF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613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BDB55-3872-422A-8BC7-228A1E79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8E9491-5555-41FA-9F2C-CFD536707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BCA066-B8AE-4CAE-AD9E-F62255058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E51261-1639-4560-9C73-7DE04A28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B30639-C3FF-4089-8CF1-E27E15273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C8A69F-ED01-4E88-879F-9D2DBA57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12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9FFBAA-2B9D-4653-9A57-B8B5992B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FAA9D4-DB8D-46A3-8FD2-25DEBDCCA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222025-D446-4B54-A899-7E8C9CB5A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532B43-13DC-4E56-9A18-02DAA9AA0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A90940-31E5-4CF3-AB47-E158F29BF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253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27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3576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A7F31-EDB1-4C8C-A05A-AB4DA36B02F0}" type="datetimeFigureOut">
              <a:rPr lang="es-CL" smtClean="0"/>
              <a:t>30-08-2021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64F8E-BC8A-47A0-822E-6CA8318584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0902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YK7G6l_K6sA?feature=oembed" TargetMode="Externa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KZSImhSn6k" TargetMode="Externa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https://www.youtube.com/embed/c39CeMRc6Gg?feature=oembed" TargetMode="External"/><Relationship Id="rId1" Type="http://schemas.openxmlformats.org/officeDocument/2006/relationships/video" Target="https://www.youtube.com/embed/3QOjMuI7V90?feature=oembed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134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a Rules | Fairly Odd Fanon Wiki | Fandom">
            <a:extLst>
              <a:ext uri="{FF2B5EF4-FFF2-40B4-BE49-F238E27FC236}">
                <a16:creationId xmlns:a16="http://schemas.microsoft.com/office/drawing/2014/main" id="{025983BC-6923-4C8E-91F5-1EE56B136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9" r="2" b="14007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136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AA721D-2735-4759-9D1F-B99437A30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152955"/>
            <a:ext cx="9966960" cy="2552091"/>
          </a:xfrm>
        </p:spPr>
        <p:txBody>
          <a:bodyPr anchor="ctr">
            <a:normAutofit/>
          </a:bodyPr>
          <a:lstStyle/>
          <a:p>
            <a:r>
              <a:rPr lang="es-CL" sz="8000">
                <a:solidFill>
                  <a:srgbClr val="FFFFFF"/>
                </a:solidFill>
              </a:rPr>
              <a:t>Introducción y reglas del curso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A087F4-039B-43C2-8152-62E918238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0364" y="5342072"/>
            <a:ext cx="7891272" cy="707465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>
                <a:solidFill>
                  <a:srgbClr val="FFFFFF"/>
                </a:solidFill>
              </a:rPr>
              <a:t>Transferencia de calor - 2021/2</a:t>
            </a:r>
          </a:p>
        </p:txBody>
      </p:sp>
      <p:sp>
        <p:nvSpPr>
          <p:cNvPr id="2058" name="Rectangle 138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140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26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2C69F79-8E18-49BE-8267-2E8E448FA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CL" sz="3700">
                <a:solidFill>
                  <a:srgbClr val="FFFFFF"/>
                </a:solidFill>
              </a:rPr>
              <a:t>Que vamos a aprender en transferencia de calor</a:t>
            </a:r>
          </a:p>
        </p:txBody>
      </p:sp>
      <p:graphicFrame>
        <p:nvGraphicFramePr>
          <p:cNvPr id="28" name="Marcador de contenido 2">
            <a:extLst>
              <a:ext uri="{FF2B5EF4-FFF2-40B4-BE49-F238E27FC236}">
                <a16:creationId xmlns:a16="http://schemas.microsoft.com/office/drawing/2014/main" id="{A065FA35-F8C9-4F4A-9D80-E96ED826D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12531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107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s multimedia en línea 3" title="Heat Transfer: Crash Course Engineering #14">
            <a:hlinkClick r:id="" action="ppaction://media"/>
            <a:extLst>
              <a:ext uri="{FF2B5EF4-FFF2-40B4-BE49-F238E27FC236}">
                <a16:creationId xmlns:a16="http://schemas.microsoft.com/office/drawing/2014/main" id="{A6A8BF57-180C-479B-A899-846A66D0644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7838" y="142182"/>
            <a:ext cx="11407169" cy="64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0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06FAEA-DBF9-49A5-8819-F583E4AF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Relevancia de la transferencia de calor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711345-FD6B-4C05-AB24-612F0C9F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08790"/>
            <a:ext cx="6780700" cy="52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7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B480D-B7B5-4FEF-9946-17A09878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s-ES" dirty="0"/>
              <a:t>Relevancia de estudiar transferencia de calor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D350FD-1B91-43C4-879A-D5C182B20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s-ES" sz="2000"/>
              <a:t>Almacenamiento y rescate de energía térmica.</a:t>
            </a:r>
          </a:p>
          <a:p>
            <a:r>
              <a:rPr lang="es-ES" sz="2000"/>
              <a:t>Recuperación de calor</a:t>
            </a:r>
            <a:endParaRPr lang="es-CL" sz="2000"/>
          </a:p>
        </p:txBody>
      </p:sp>
      <p:pic>
        <p:nvPicPr>
          <p:cNvPr id="11266" name="Picture 2" descr="Desentrañan un misterio de la fotosíntesis que permitirá optimizar los paneles  solares | Life - ComputerHoy.com">
            <a:extLst>
              <a:ext uri="{FF2B5EF4-FFF2-40B4-BE49-F238E27FC236}">
                <a16:creationId xmlns:a16="http://schemas.microsoft.com/office/drawing/2014/main" id="{16CB4476-58FD-4670-827D-3E5F35449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" r="27869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ermo solar con serpentin de 300lt con instalacion incluida">
            <a:extLst>
              <a:ext uri="{FF2B5EF4-FFF2-40B4-BE49-F238E27FC236}">
                <a16:creationId xmlns:a16="http://schemas.microsoft.com/office/drawing/2014/main" id="{80282B78-2B60-473B-A962-E8AE7CFF5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4" r="6949" b="-1"/>
          <a:stretch/>
        </p:blipFill>
        <p:spPr bwMode="auto"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studian el impacto de turbinas eólicas sobre la salud humana - El médico  interactivo">
            <a:extLst>
              <a:ext uri="{FF2B5EF4-FFF2-40B4-BE49-F238E27FC236}">
                <a16:creationId xmlns:a16="http://schemas.microsoft.com/office/drawing/2014/main" id="{5F8DA33D-2E4A-4CD1-B43E-4DC0EF4C2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2" r="10816" b="-1"/>
          <a:stretch/>
        </p:blipFill>
        <p:spPr bwMode="auto"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2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F5BD9-3B47-4021-8FB3-315993DB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82A839-77CF-4B23-A8A9-563CDAF1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Dos tareas:</a:t>
            </a:r>
          </a:p>
          <a:p>
            <a:pPr lvl="1"/>
            <a:r>
              <a:rPr lang="es-CL" dirty="0"/>
              <a:t>Mapa mental sobre mecanismos de transferencia de calor.</a:t>
            </a:r>
          </a:p>
          <a:p>
            <a:pPr lvl="1"/>
            <a:r>
              <a:rPr lang="es-CL" dirty="0"/>
              <a:t>Diagrama UVE sobre métodos de resolución de problemas de convección.</a:t>
            </a:r>
          </a:p>
          <a:p>
            <a:r>
              <a:rPr lang="es-CL" dirty="0"/>
              <a:t>Tres controles:</a:t>
            </a:r>
          </a:p>
          <a:p>
            <a:pPr lvl="1"/>
            <a:r>
              <a:rPr lang="es-CL" dirty="0"/>
              <a:t>Conducción.</a:t>
            </a:r>
          </a:p>
          <a:p>
            <a:pPr lvl="1"/>
            <a:r>
              <a:rPr lang="es-CL" dirty="0"/>
              <a:t>Convección.</a:t>
            </a:r>
          </a:p>
          <a:p>
            <a:pPr lvl="1"/>
            <a:r>
              <a:rPr lang="es-CL" dirty="0"/>
              <a:t>Radiación.</a:t>
            </a:r>
          </a:p>
          <a:p>
            <a:r>
              <a:rPr lang="es-CL" dirty="0"/>
              <a:t>Dos trabajos en grupo:</a:t>
            </a:r>
          </a:p>
          <a:p>
            <a:pPr lvl="1"/>
            <a:r>
              <a:rPr lang="es-CL" dirty="0"/>
              <a:t>Diseño Intercambiador de calor.</a:t>
            </a:r>
          </a:p>
          <a:p>
            <a:pPr lvl="1"/>
            <a:r>
              <a:rPr lang="es-CL" dirty="0"/>
              <a:t>Análisis de caso.</a:t>
            </a:r>
          </a:p>
        </p:txBody>
      </p:sp>
    </p:spTree>
    <p:extLst>
      <p:ext uri="{BB962C8B-B14F-4D97-AF65-F5344CB8AC3E}">
        <p14:creationId xmlns:p14="http://schemas.microsoft.com/office/powerpoint/2010/main" val="242983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A861689-8A05-44A8-95C1-31FF16BA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s-CL" sz="4800"/>
              <a:t>Ponderación</a:t>
            </a:r>
          </a:p>
        </p:txBody>
      </p:sp>
      <p:graphicFrame>
        <p:nvGraphicFramePr>
          <p:cNvPr id="53" name="Marcador de contenido 2">
            <a:extLst>
              <a:ext uri="{FF2B5EF4-FFF2-40B4-BE49-F238E27FC236}">
                <a16:creationId xmlns:a16="http://schemas.microsoft.com/office/drawing/2014/main" id="{099485EA-EDD2-4451-A220-BCBDB0C13F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806121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778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2BC2A-A124-4F79-8E05-4D3F8728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627C48-8230-4D79-83C0-A0E56BF7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s-CL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Principal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Theodore L. Bergman, </a:t>
            </a:r>
            <a:r>
              <a:rPr lang="es-CL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Adrienne</a:t>
            </a:r>
            <a:r>
              <a:rPr lang="es-C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S. </a:t>
            </a:r>
            <a:r>
              <a:rPr lang="es-CL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Lavine</a:t>
            </a:r>
            <a:r>
              <a:rPr lang="es-C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“Fundamentos de transferencia de calor y masa”, Wiley, 2017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Frank P. </a:t>
            </a:r>
            <a:r>
              <a:rPr lang="es-CL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Incropera</a:t>
            </a:r>
            <a:r>
              <a:rPr lang="es-C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David P. De Witt, “Fundamentos de Transferencia de Calor”, Prentice Hall, 2000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s-CL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Complementaria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Frank </a:t>
            </a:r>
            <a:r>
              <a:rPr lang="es-CL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Kreith</a:t>
            </a:r>
            <a:r>
              <a:rPr lang="es-C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“Principios de Transferencia de Calor”, Herreros </a:t>
            </a:r>
            <a:r>
              <a:rPr lang="es-CL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Hnos</a:t>
            </a:r>
            <a:r>
              <a:rPr lang="es-C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2012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C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A.F. Mills, “Transferencia de Calor”, Irwin, 1966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L" sz="3600" dirty="0"/>
          </a:p>
        </p:txBody>
      </p:sp>
    </p:spTree>
    <p:extLst>
      <p:ext uri="{BB962C8B-B14F-4D97-AF65-F5344CB8AC3E}">
        <p14:creationId xmlns:p14="http://schemas.microsoft.com/office/powerpoint/2010/main" val="414529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Levantar la mano | Saludconcosas">
            <a:extLst>
              <a:ext uri="{FF2B5EF4-FFF2-40B4-BE49-F238E27FC236}">
                <a16:creationId xmlns:a16="http://schemas.microsoft.com/office/drawing/2014/main" id="{1453A331-B584-4998-9F31-C34AE70D1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002D60-5C02-4DA7-BC53-D1E030A9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Dudas y comentarios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5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7431D-5356-4A2A-849E-94A89F21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Mecanismos de transferencia de calor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9BCCE1-D565-498F-8DED-D7A84A4E5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409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138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3F7267-4F71-4EA5-9178-22C24104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Mecanismos de transferencia de calor</a:t>
            </a:r>
          </a:p>
        </p:txBody>
      </p:sp>
      <p:sp>
        <p:nvSpPr>
          <p:cNvPr id="2057" name="Rectangle 1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MEGA Equation - Thermal Advection">
            <a:extLst>
              <a:ext uri="{FF2B5EF4-FFF2-40B4-BE49-F238E27FC236}">
                <a16:creationId xmlns:a16="http://schemas.microsoft.com/office/drawing/2014/main" id="{5CA3DC57-7601-4B90-ABD5-1CC2DAE4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2341" y="883463"/>
            <a:ext cx="3347140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3 Examples Of Convection In Everyday Life – StudiousGuy">
            <a:extLst>
              <a:ext uri="{FF2B5EF4-FFF2-40B4-BE49-F238E27FC236}">
                <a16:creationId xmlns:a16="http://schemas.microsoft.com/office/drawing/2014/main" id="{95C42AB3-13B5-441D-B9FF-15C4DF88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6632" y="883463"/>
            <a:ext cx="3505200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nergía solar | Radiación solar">
            <a:extLst>
              <a:ext uri="{FF2B5EF4-FFF2-40B4-BE49-F238E27FC236}">
                <a16:creationId xmlns:a16="http://schemas.microsoft.com/office/drawing/2014/main" id="{C57CD4A1-D39F-42D3-B25F-6B9EB4B34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6"/>
          <a:stretch/>
        </p:blipFill>
        <p:spPr bwMode="auto">
          <a:xfrm>
            <a:off x="4054251" y="3872084"/>
            <a:ext cx="3703320" cy="19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DE591F5-461A-4DDA-BCBE-0AB9AAAB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2998" y="3898094"/>
            <a:ext cx="3703320" cy="1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2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3" name="Picture 8" descr="Universidade Federal de Santa Catarina">
            <a:extLst>
              <a:ext uri="{FF2B5EF4-FFF2-40B4-BE49-F238E27FC236}">
                <a16:creationId xmlns:a16="http://schemas.microsoft.com/office/drawing/2014/main" id="{E2220EB1-ABE1-453E-9119-3E3AF9C66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5" r="-1" b="5576"/>
          <a:stretch/>
        </p:blipFill>
        <p:spPr bwMode="auto"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10">
            <a:extLst>
              <a:ext uri="{FF2B5EF4-FFF2-40B4-BE49-F238E27FC236}">
                <a16:creationId xmlns:a16="http://schemas.microsoft.com/office/drawing/2014/main" id="{161944CF-D641-40C6-B70F-52D47EC34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r="25494" b="2"/>
          <a:stretch/>
        </p:blipFill>
        <p:spPr bwMode="auto"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 descr="Tres candidatos aspiran a la Rectoría de la Universidad Técnica Federico  Santa María · USM Noticias · Universidad Técnica Federico Santa María">
            <a:extLst>
              <a:ext uri="{FF2B5EF4-FFF2-40B4-BE49-F238E27FC236}">
                <a16:creationId xmlns:a16="http://schemas.microsoft.com/office/drawing/2014/main" id="{DA2C7879-04BA-4A42-85B3-19BEA3788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4" r="-1" b="-1"/>
          <a:stretch/>
        </p:blipFill>
        <p:spPr bwMode="auto"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3A3AB5-0FF3-4CDD-B670-7608EEFD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96130"/>
            <a:ext cx="5505814" cy="1576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Sobre mi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CAD8D3-A943-4BAB-B312-C9820AC9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650" y="5638800"/>
            <a:ext cx="5505814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Áreas: Tribología, metalurgia, pulvimetalurgia.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61CC6-5174-4362-A888-4AB14AE8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Transferencia de calor multimodo</a:t>
            </a:r>
          </a:p>
        </p:txBody>
      </p:sp>
      <p:pic>
        <p:nvPicPr>
          <p:cNvPr id="1026" name="Picture 2" descr="Mecanismos de transferencia de calor - Ingeniería Química">
            <a:extLst>
              <a:ext uri="{FF2B5EF4-FFF2-40B4-BE49-F238E27FC236}">
                <a16:creationId xmlns:a16="http://schemas.microsoft.com/office/drawing/2014/main" id="{DE2095C2-6208-44A3-9B42-84115E0F2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33" y="1569378"/>
            <a:ext cx="6299236" cy="461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660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7C04B-206C-49B4-B64E-CBC6ED9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Conducción térmica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E71BEE-4569-4626-8A15-152A1C1A5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La conducción térmica en un sólido o un fluido estacionario ocurre debido a la transferencia de energía entre moléculas o partículas debido a las colisiones.</a:t>
            </a:r>
          </a:p>
          <a:p>
            <a:r>
              <a:rPr lang="es-CL" dirty="0"/>
              <a:t>Las moléculas que vibran con mayor intensidad transferirán su energía vibracional a las moléculas más lentas.</a:t>
            </a:r>
          </a:p>
          <a:p>
            <a:r>
              <a:rPr lang="es-CL" dirty="0"/>
              <a:t>¿Qué nos dice la definición de temperatura y la segunda ley de la termodinámica?</a:t>
            </a:r>
          </a:p>
        </p:txBody>
      </p:sp>
    </p:spTree>
    <p:extLst>
      <p:ext uri="{BB962C8B-B14F-4D97-AF65-F5344CB8AC3E}">
        <p14:creationId xmlns:p14="http://schemas.microsoft.com/office/powerpoint/2010/main" val="24626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7DB03-7B47-4B64-AC0B-EDD7941D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317C5F-AE9A-4701-82B3-E1992F2EF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s-CL" dirty="0"/>
              <a:t>En solidos estas colisiones serán más frecuentes en líquidos que en gases.</a:t>
            </a:r>
          </a:p>
          <a:p>
            <a:r>
              <a:rPr lang="es-CL" dirty="0"/>
              <a:t>En sólidos cristalinos el mecanismo es diferente: El calor se propaga a través de ondas que viajan por la red cristalina (fonones).</a:t>
            </a:r>
          </a:p>
          <a:p>
            <a:r>
              <a:rPr lang="es-CL" dirty="0"/>
              <a:t>En sólidos conductores se agrega la conducción de calor debido al movimiento de los electrones.</a:t>
            </a:r>
          </a:p>
          <a:p>
            <a:r>
              <a:rPr lang="es-CL" dirty="0">
                <a:hlinkClick r:id="rId2"/>
              </a:rPr>
              <a:t>Video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1047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DF8DB7-43A9-484A-8915-84C77F32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CL" sz="5400"/>
              <a:t>Conductividad térmica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69915F2-17F4-449D-A53D-0349A3E26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19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ES" sz="1900" b="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s-ES" sz="19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s-ES" sz="1900" b="0" i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s-ES" sz="19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1900" b="0" i="0">
                            <a:latin typeface="Cambria Math" panose="02040503050406030204" pitchFamily="18" charset="0"/>
                          </a:rPr>
                          <m:t>W</m:t>
                        </m:r>
                      </m:num>
                      <m:den>
                        <m:sSup>
                          <m:sSupPr>
                            <m:ctrlPr>
                              <a:rPr lang="es-ES" sz="19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1900" b="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s-ES" sz="1900" b="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sz="1900" b="0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CL" sz="1900" dirty="0"/>
              </a:p>
              <a:p>
                <a:r>
                  <a:rPr lang="es-CL" sz="1900" dirty="0"/>
                  <a:t>k es una propiedad del material ocurre la transferencia conocida como conductividad térmica (W/m*K)</a:t>
                </a:r>
              </a:p>
              <a:p>
                <a:r>
                  <a:rPr lang="es-CL" sz="1900" dirty="0"/>
                  <a:t>¿</a:t>
                </a:r>
                <a:r>
                  <a:rPr lang="es-CL" sz="1900" dirty="0">
                    <a:solidFill>
                      <a:srgbClr val="FFFF00"/>
                    </a:solidFill>
                  </a:rPr>
                  <a:t>De qué va a depender la conductividad térmica de un material</a:t>
                </a:r>
                <a:r>
                  <a:rPr lang="es-CL" sz="1900" dirty="0"/>
                  <a:t>?</a:t>
                </a:r>
              </a:p>
              <a:p>
                <a:r>
                  <a:rPr lang="es-CL" sz="1900" dirty="0"/>
                  <a:t>En estado estacionario donde la distribución de temperatura es lineal podemos expresar el gradiente de temperatura como: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19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s-ES" sz="19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9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s-ES" sz="1900" b="0" i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s-ES" sz="1900" b="0" i="0">
                        <a:latin typeface="Cambria Math" panose="02040503050406030204" pitchFamily="18" charset="0"/>
                      </a:rPr>
                      <m:t>por</m:t>
                    </m:r>
                    <m:r>
                      <a:rPr lang="es-ES" sz="1900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900" b="0" i="0">
                        <a:latin typeface="Cambria Math" panose="02040503050406030204" pitchFamily="18" charset="0"/>
                      </a:rPr>
                      <m:t>lo</m:t>
                    </m:r>
                    <m:r>
                      <a:rPr lang="es-ES" sz="1900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900" b="0" i="0">
                        <a:latin typeface="Cambria Math" panose="02040503050406030204" pitchFamily="18" charset="0"/>
                      </a:rPr>
                      <m:t>tanto</m:t>
                    </m:r>
                    <m:r>
                      <a:rPr lang="es-ES" sz="1900" b="0" i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ES" sz="19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s-ES" sz="19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19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ES" sz="1900" b="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s-CL" sz="1900" dirty="0"/>
              </a:p>
              <a:p>
                <a:r>
                  <a:rPr lang="es-CL" sz="1900" dirty="0"/>
                  <a:t>La tasa de transferencia de calor es entonces q’’*A donde A es el área de la sección transversal del material</a:t>
                </a:r>
              </a:p>
              <a:p>
                <a:endParaRPr lang="es-ES" sz="1900" b="0" dirty="0"/>
              </a:p>
              <a:p>
                <a:endParaRPr lang="es-CL" sz="19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69915F2-17F4-449D-A53D-0349A3E26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3"/>
                <a:stretch>
                  <a:fillRect l="-727" r="-1453" b="-103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043FEC3F-8BD8-4D01-A3B5-B9F7E4139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1" r="487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F17C1-B8C0-4815-A704-C4340CFE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6F6824-3849-4EAD-97BE-454CAAEA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098" name="Picture 2" descr="Pin en Casa del Pueblo">
            <a:extLst>
              <a:ext uri="{FF2B5EF4-FFF2-40B4-BE49-F238E27FC236}">
                <a16:creationId xmlns:a16="http://schemas.microsoft.com/office/drawing/2014/main" id="{89AA696A-A3C1-45E4-9119-7F78F9DA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98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La pérdida de calor en una casa - House Habitat">
            <a:extLst>
              <a:ext uri="{FF2B5EF4-FFF2-40B4-BE49-F238E27FC236}">
                <a16:creationId xmlns:a16="http://schemas.microsoft.com/office/drawing/2014/main" id="{EB62F1A5-EEAC-40F3-AF83-DD13EB60D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2843" y="643467"/>
            <a:ext cx="730631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56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9B5A5-4F87-45EF-93FB-0BC680A3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 </a:t>
            </a:r>
            <a:r>
              <a:rPr lang="es-CL" dirty="0" err="1"/>
              <a:t>termopaneles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8D9A2B-236A-4B8F-9BE4-762EEF003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s-CL" dirty="0"/>
              <a:t>El Vidrio no es un buen conductor de calor, sin embargo el flujo de calor a través de una ventana es mucho mayor al que ocurre a través de las paredes (para una misma </a:t>
            </a:r>
            <a:r>
              <a:rPr lang="es-CL" dirty="0" err="1"/>
              <a:t>area</a:t>
            </a:r>
            <a:r>
              <a:rPr lang="es-CL" dirty="0"/>
              <a:t>).</a:t>
            </a:r>
          </a:p>
          <a:p>
            <a:r>
              <a:rPr lang="es-CL" dirty="0"/>
              <a:t>Al intercalar un fluido estático (gas) entre dos paneles de vidrio la conductividad de la ventana se ve reducida significativamente.</a:t>
            </a:r>
          </a:p>
          <a:p>
            <a:endParaRPr lang="es-CL" dirty="0"/>
          </a:p>
        </p:txBody>
      </p:sp>
      <p:pic>
        <p:nvPicPr>
          <p:cNvPr id="2050" name="Picture 2" descr="Termopaneles">
            <a:extLst>
              <a:ext uri="{FF2B5EF4-FFF2-40B4-BE49-F238E27FC236}">
                <a16:creationId xmlns:a16="http://schemas.microsoft.com/office/drawing/2014/main" id="{E7E7A3E4-AB37-4230-9103-3F4D3F21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3" y="0"/>
            <a:ext cx="402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943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4513C-F017-4DC6-8A32-38813380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Convección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6EF166-0F02-42A7-892A-21BE53045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Dos mecanismos:</a:t>
            </a:r>
          </a:p>
          <a:p>
            <a:pPr lvl="1"/>
            <a:r>
              <a:rPr lang="es-CL" dirty="0"/>
              <a:t>Transmisión mediante movimiento aleatorio de las partículas en el </a:t>
            </a:r>
            <a:r>
              <a:rPr lang="es-CL" dirty="0" err="1"/>
              <a:t>fluído</a:t>
            </a:r>
            <a:r>
              <a:rPr lang="es-CL" dirty="0"/>
              <a:t> (como en el caso de la conducción en </a:t>
            </a:r>
            <a:r>
              <a:rPr lang="es-CL" dirty="0" err="1"/>
              <a:t>fluídos</a:t>
            </a:r>
            <a:r>
              <a:rPr lang="es-CL" dirty="0"/>
              <a:t>)</a:t>
            </a:r>
          </a:p>
          <a:p>
            <a:pPr lvl="1"/>
            <a:r>
              <a:rPr lang="es-CL" dirty="0"/>
              <a:t>Transferencia macroscópica debido al movimiento del fluido.</a:t>
            </a:r>
          </a:p>
        </p:txBody>
      </p:sp>
      <p:pic>
        <p:nvPicPr>
          <p:cNvPr id="5122" name="Picture 2" descr="Transferencia de calor por convección (con ejemplos)">
            <a:extLst>
              <a:ext uri="{FF2B5EF4-FFF2-40B4-BE49-F238E27FC236}">
                <a16:creationId xmlns:a16="http://schemas.microsoft.com/office/drawing/2014/main" id="{FCEDA2C5-DF79-4E71-A73F-FD5C880D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84" y="3429000"/>
            <a:ext cx="5972710" cy="3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355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765DD-2A74-4BB8-90B1-8B56A83E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391DBB-306F-4692-B551-4AB7C1FB0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</a:rPr>
              <a:t>Comparación convección vs conducción Energy2D</a:t>
            </a:r>
            <a:endParaRPr lang="es-CL" dirty="0">
              <a:solidFill>
                <a:srgbClr val="FFFF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67A8F9-AD7E-4AAE-84C8-3B2D60B0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59" y="2549250"/>
            <a:ext cx="9215920" cy="40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1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4FD73-146F-43F4-A01C-A009C6E8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Capa límite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A7CF7A-17FA-4926-ACFC-54B690F6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53" y="2029736"/>
            <a:ext cx="7513683" cy="42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7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557FB-9C20-4433-B2F6-9AAE8D72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Ahora ustedes</a:t>
            </a:r>
            <a:endParaRPr lang="es-CL" dirty="0"/>
          </a:p>
        </p:txBody>
      </p:sp>
      <p:pic>
        <p:nvPicPr>
          <p:cNvPr id="1026" name="Picture 2" descr="we want you - 1369 Free Vectors to Download | FreeVectors">
            <a:extLst>
              <a:ext uri="{FF2B5EF4-FFF2-40B4-BE49-F238E27FC236}">
                <a16:creationId xmlns:a16="http://schemas.microsoft.com/office/drawing/2014/main" id="{F3DC090A-00E0-47B6-93C4-E8C8264B4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7" y="1393147"/>
            <a:ext cx="4071706" cy="407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90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62C0A-D895-49D0-86B4-AE76581D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Clasificación de acuerdo a su naturaleza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06AB2-FEE2-46E9-B011-759FE20CC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Convección forzada: El flujo de masa es causado por factores externos al fenómeno de transferencia de calor. Ventiladores, viento, bombas, etc.</a:t>
            </a:r>
          </a:p>
          <a:p>
            <a:r>
              <a:rPr lang="es-CL" dirty="0"/>
              <a:t>Convección natural: el flujo es causado debido a la diferencia de densidad del fluido en función de la temperatura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A47BFE-C919-4B04-B227-98E5778ED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13" y="3956656"/>
            <a:ext cx="7353728" cy="27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1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FFD9D-9A38-46CB-90B4-82F0EBAD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Transferencia de calor con cambio de fase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271D21-8008-4281-B478-F9AE068F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427" y="1825625"/>
            <a:ext cx="10515600" cy="4351338"/>
          </a:xfrm>
        </p:spPr>
        <p:txBody>
          <a:bodyPr/>
          <a:lstStyle/>
          <a:p>
            <a:r>
              <a:rPr lang="es-CL" dirty="0"/>
              <a:t>Ebullición: Las burbujas de gas provenientes del cambio de fase provocan movimiento en el </a:t>
            </a:r>
            <a:r>
              <a:rPr lang="es-CL" dirty="0" err="1"/>
              <a:t>fluído</a:t>
            </a:r>
            <a:r>
              <a:rPr lang="es-CL" dirty="0"/>
              <a:t>.</a:t>
            </a:r>
          </a:p>
          <a:p>
            <a:r>
              <a:rPr lang="es-CL" dirty="0"/>
              <a:t>Condensación: El cambio de fase de gas a líquido en superficies frías conlleva una transferencia de calor adicional asociada al calor latente de la transformación.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BEBD23-A91B-4A55-9940-7482AA9E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5" y="3667125"/>
            <a:ext cx="8220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24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F2C24-A94B-4AE4-AABF-A2F780FF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Flujo de calor por convección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AB78A58-AECC-4B4F-B7BC-EF6F7420B5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480461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ES" sz="2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s-ES" sz="2800" b="0" i="0" baseline="-2500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s-ES" sz="2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s-E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s-ES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s-E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sSup>
                          <m:s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CL" dirty="0"/>
                  <a:t> </a:t>
                </a:r>
                <a:r>
                  <a:rPr lang="es-CL" dirty="0">
                    <a:solidFill>
                      <a:srgbClr val="FFFF00"/>
                    </a:solidFill>
                  </a:rPr>
                  <a:t>(ley de enfriamiento de Newton)</a:t>
                </a:r>
              </a:p>
              <a:p>
                <a:r>
                  <a:rPr lang="es-CL" dirty="0"/>
                  <a:t>Donde h es denominado como el coeficiente de transferencia de calor por convección [W/m</a:t>
                </a:r>
                <a:r>
                  <a:rPr lang="es-CL" baseline="30000" dirty="0"/>
                  <a:t>2</a:t>
                </a:r>
                <a:r>
                  <a:rPr lang="es-CL" dirty="0"/>
                  <a:t>*K).</a:t>
                </a:r>
              </a:p>
              <a:p>
                <a:r>
                  <a:rPr lang="es-CL" dirty="0">
                    <a:solidFill>
                      <a:srgbClr val="FFFF00"/>
                    </a:solidFill>
                  </a:rPr>
                  <a:t>¿De qué va a depender h?</a:t>
                </a: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AB78A58-AECC-4B4F-B7BC-EF6F7420B5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480461" cy="4351338"/>
              </a:xfrm>
              <a:blipFill>
                <a:blip r:embed="rId2"/>
                <a:stretch>
                  <a:fillRect l="-1221" t="-980" r="-28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FF3426C7-301B-4C80-BAF0-867DAD20B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46476"/>
              </p:ext>
            </p:extLst>
          </p:nvPr>
        </p:nvGraphicFramePr>
        <p:xfrm>
          <a:off x="5078429" y="4272915"/>
          <a:ext cx="6814050" cy="2219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2879">
                  <a:extLst>
                    <a:ext uri="{9D8B030D-6E8A-4147-A177-3AD203B41FA5}">
                      <a16:colId xmlns:a16="http://schemas.microsoft.com/office/drawing/2014/main" val="821401028"/>
                    </a:ext>
                  </a:extLst>
                </a:gridCol>
                <a:gridCol w="2261171">
                  <a:extLst>
                    <a:ext uri="{9D8B030D-6E8A-4147-A177-3AD203B41FA5}">
                      <a16:colId xmlns:a16="http://schemas.microsoft.com/office/drawing/2014/main" val="2610752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Proceso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 [W/m</a:t>
                      </a:r>
                      <a:r>
                        <a:rPr lang="es-ES" baseline="30000" dirty="0"/>
                        <a:t>2</a:t>
                      </a:r>
                      <a:r>
                        <a:rPr lang="es-ES" dirty="0"/>
                        <a:t>*K]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16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Convección libre en gases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 – 25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93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Convección libre en líquidos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50 – 1.000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64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Convección forzada en gases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25 – 250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Convección forzada en líquidos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 – 20.000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26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Convección con ebullición o condensación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2.500 – 100.000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501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420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AC7FD-E16F-4F86-99B0-ED62A838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Relevancia industrial: Temple</a:t>
            </a:r>
            <a:endParaRPr lang="es-CL" dirty="0"/>
          </a:p>
        </p:txBody>
      </p:sp>
      <p:pic>
        <p:nvPicPr>
          <p:cNvPr id="6" name="Elementos multimedia en línea 5" title="Oil Quench - Certified Steel Treating Corp.">
            <a:hlinkClick r:id="" action="ppaction://media"/>
            <a:extLst>
              <a:ext uri="{FF2B5EF4-FFF2-40B4-BE49-F238E27FC236}">
                <a16:creationId xmlns:a16="http://schemas.microsoft.com/office/drawing/2014/main" id="{507055DA-656A-4A5C-8DA9-B7BB17516D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22" y="1587946"/>
            <a:ext cx="5499528" cy="4124646"/>
          </a:xfrm>
          <a:prstGeom prst="rect">
            <a:avLst/>
          </a:prstGeom>
        </p:spPr>
      </p:pic>
      <p:pic>
        <p:nvPicPr>
          <p:cNvPr id="7" name="Elementos multimedia en línea 6" title="Water Quenching Process | Applied Thermal Technologies">
            <a:hlinkClick r:id="" action="ppaction://media"/>
            <a:extLst>
              <a:ext uri="{FF2B5EF4-FFF2-40B4-BE49-F238E27FC236}">
                <a16:creationId xmlns:a16="http://schemas.microsoft.com/office/drawing/2014/main" id="{DF7A6632-C9D9-4C61-ADCC-6E58E67C058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461688" y="1690688"/>
            <a:ext cx="6699890" cy="37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vantar la mano | Saludconcosas">
            <a:extLst>
              <a:ext uri="{FF2B5EF4-FFF2-40B4-BE49-F238E27FC236}">
                <a16:creationId xmlns:a16="http://schemas.microsoft.com/office/drawing/2014/main" id="{1453A331-B584-4998-9F31-C34AE70D1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002D60-5C02-4DA7-BC53-D1E030A9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Dudas y comentarios</a:t>
            </a:r>
          </a:p>
        </p:txBody>
      </p:sp>
    </p:spTree>
    <p:extLst>
      <p:ext uri="{BB962C8B-B14F-4D97-AF65-F5344CB8AC3E}">
        <p14:creationId xmlns:p14="http://schemas.microsoft.com/office/powerpoint/2010/main" val="23645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92541-DA2A-43F5-9BBA-173AA103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Resumen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4B412C-8BB6-4510-AD58-D1B0776E7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vimos en la última clase?</a:t>
            </a:r>
            <a:endParaRPr lang="es-CL" dirty="0"/>
          </a:p>
        </p:txBody>
      </p:sp>
      <p:pic>
        <p:nvPicPr>
          <p:cNvPr id="23554" name="Picture 2" descr="Rick and Morty - meme">
            <a:extLst>
              <a:ext uri="{FF2B5EF4-FFF2-40B4-BE49-F238E27FC236}">
                <a16:creationId xmlns:a16="http://schemas.microsoft.com/office/drawing/2014/main" id="{9D34DB22-8FF4-495A-905B-3922D5A5B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/>
          <a:stretch/>
        </p:blipFill>
        <p:spPr bwMode="auto">
          <a:xfrm>
            <a:off x="3752850" y="2220912"/>
            <a:ext cx="8439150" cy="46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866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C4B8E-9B65-43FD-B0AF-A1C9EA4B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Radiación</a:t>
            </a:r>
            <a:endParaRPr lang="es-CL" dirty="0"/>
          </a:p>
        </p:txBody>
      </p:sp>
      <p:pic>
        <p:nvPicPr>
          <p:cNvPr id="6146" name="Picture 2" descr="🕵🏿‍♀️ EFECTO VISION DEPREDADOR 🕵🏿‍♀️ con photoshop 2020 (TUTORIAL) -  YouTube">
            <a:extLst>
              <a:ext uri="{FF2B5EF4-FFF2-40B4-BE49-F238E27FC236}">
                <a16:creationId xmlns:a16="http://schemas.microsoft.com/office/drawing/2014/main" id="{78A7BE25-0F2A-4F24-A266-0402D7FB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6" y="2214277"/>
            <a:ext cx="5095982" cy="28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ol: origen, características, estructura, composición">
            <a:extLst>
              <a:ext uri="{FF2B5EF4-FFF2-40B4-BE49-F238E27FC236}">
                <a16:creationId xmlns:a16="http://schemas.microsoft.com/office/drawing/2014/main" id="{A91BB26D-1A6C-4D67-BBFC-1FD672A2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28" y="1305335"/>
            <a:ext cx="6606956" cy="42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130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7561A-EDCB-4297-B484-C7F37662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Radiación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D8A2-6A08-405B-926F-CF3E27EC6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802"/>
            <a:ext cx="5726987" cy="498614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Todos los cuerpos emiten radiación.</a:t>
            </a:r>
          </a:p>
          <a:p>
            <a:r>
              <a:rPr lang="es-ES" dirty="0"/>
              <a:t>La cantidad y energía de los fotones emitidos dependerá de la temperatura.</a:t>
            </a:r>
          </a:p>
          <a:p>
            <a:r>
              <a:rPr lang="es-ES" dirty="0"/>
              <a:t>Cuerpo humano: 36 °C</a:t>
            </a:r>
          </a:p>
          <a:p>
            <a:r>
              <a:rPr lang="es-ES" dirty="0"/>
              <a:t>Corona solar 5.505 °C</a:t>
            </a:r>
          </a:p>
          <a:p>
            <a:r>
              <a:rPr lang="es-ES" dirty="0"/>
              <a:t>Nuestro planeta absorbe radiación del sol e irradia fotones de menor energía hacia el espacio.</a:t>
            </a:r>
          </a:p>
          <a:p>
            <a:r>
              <a:rPr lang="es-ES" dirty="0"/>
              <a:t>La energía necesaria para el desarrollo de la vida sobre la tierra viene de esta diferencia de energía.</a:t>
            </a:r>
            <a:endParaRPr lang="es-C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4563C6-B94E-475D-9787-DA0EB9AD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94" y="1935459"/>
            <a:ext cx="5626813" cy="340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3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7AC0A-BF49-4DF9-86C7-F6FE18B6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Radiación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83E8B3C-A077-44F4-9F1B-7F9C624E2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A diferencia de los otros mecanismos, la radiación no necesita un medio para transmitirse.</a:t>
                </a:r>
              </a:p>
              <a:p>
                <a:r>
                  <a:rPr lang="es-ES" dirty="0"/>
                  <a:t>La cantidad de radiación máxima emitida por un cuerpo está dada por la fórmula: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es-CL" dirty="0"/>
              </a:p>
              <a:p>
                <a:r>
                  <a:rPr lang="es-CL" dirty="0"/>
                  <a:t>Donde T es la temperatura absoluta en Kelvin y </a:t>
                </a:r>
                <a:r>
                  <a:rPr lang="es-CL" dirty="0">
                    <a:latin typeface="Symbol" panose="05050102010706020507" pitchFamily="18" charset="2"/>
                  </a:rPr>
                  <a:t>s</a:t>
                </a:r>
                <a:r>
                  <a:rPr lang="es-CL" dirty="0"/>
                  <a:t> es la constante de Stefan-Boltzmann (</a:t>
                </a:r>
                <a:r>
                  <a:rPr lang="es-CL" dirty="0">
                    <a:latin typeface="Symbol" panose="05050102010706020507" pitchFamily="18" charset="2"/>
                  </a:rPr>
                  <a:t>s</a:t>
                </a:r>
                <a:r>
                  <a:rPr lang="es-CL" dirty="0"/>
                  <a:t>= 5,67 x 10</a:t>
                </a:r>
                <a:r>
                  <a:rPr lang="es-CL" baseline="30000" dirty="0"/>
                  <a:t>-8</a:t>
                </a:r>
                <a:r>
                  <a:rPr lang="es-CL" dirty="0"/>
                  <a:t> W/m</a:t>
                </a:r>
                <a:r>
                  <a:rPr lang="es-CL" baseline="30000" dirty="0"/>
                  <a:t>2</a:t>
                </a:r>
                <a:r>
                  <a:rPr lang="es-CL" dirty="0"/>
                  <a:t>*K</a:t>
                </a:r>
                <a:r>
                  <a:rPr lang="es-CL" baseline="30000" dirty="0"/>
                  <a:t>4</a:t>
                </a:r>
                <a:r>
                  <a:rPr lang="es-CL" dirty="0"/>
                  <a:t>).</a:t>
                </a:r>
              </a:p>
              <a:p>
                <a:r>
                  <a:rPr lang="es-CL" dirty="0"/>
                  <a:t>Cuando un cuerpo emita esta cantidad de radiación máxima se considera un radiador ideal o </a:t>
                </a:r>
                <a:r>
                  <a:rPr lang="es-CL" dirty="0">
                    <a:solidFill>
                      <a:srgbClr val="FFFF00"/>
                    </a:solidFill>
                  </a:rPr>
                  <a:t>cuerpo negro</a:t>
                </a:r>
                <a:r>
                  <a:rPr lang="es-CL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83E8B3C-A077-44F4-9F1B-7F9C624E2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937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85262A-D6E8-43A5-B3D0-02861623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Radiación</a:t>
            </a:r>
            <a:endParaRPr lang="es-CL" sz="5400"/>
          </a:p>
        </p:txBody>
      </p:sp>
      <p:pic>
        <p:nvPicPr>
          <p:cNvPr id="8194" name="Picture 2" descr="Horno de secado y Mufla: ¿En qué se diferencian? - Cromtek">
            <a:extLst>
              <a:ext uri="{FF2B5EF4-FFF2-40B4-BE49-F238E27FC236}">
                <a16:creationId xmlns:a16="http://schemas.microsoft.com/office/drawing/2014/main" id="{709210B6-BD45-4FEF-A74E-C0A120913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" r="33351" b="-1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B6ECF02-4930-4312-BE72-3CBF6A13B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>
                <a:normAutofit/>
              </a:bodyPr>
              <a:lstStyle/>
              <a:p>
                <a:r>
                  <a:rPr lang="es-ES" sz="2200" dirty="0"/>
                  <a:t>Para un cuerpo real la fórmula es:</a:t>
                </a:r>
              </a:p>
              <a:p>
                <a14:m>
                  <m:oMath xmlns:m="http://schemas.openxmlformats.org/officeDocument/2006/math">
                    <m:r>
                      <a:rPr lang="es-ES" sz="22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sz="2200" b="0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E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𝜀𝜎</m:t>
                    </m:r>
                    <m:sSubSup>
                      <m:sSubSupPr>
                        <m:ctrlPr>
                          <a:rPr lang="es-E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s-E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es-CL" sz="2200" dirty="0"/>
              </a:p>
              <a:p>
                <a:r>
                  <a:rPr lang="es-CL" sz="2200" dirty="0"/>
                  <a:t>Donde </a:t>
                </a:r>
                <a:r>
                  <a:rPr lang="es-CL" sz="2200" dirty="0">
                    <a:latin typeface="Symbol" panose="05050102010706020507" pitchFamily="18" charset="2"/>
                  </a:rPr>
                  <a:t>e</a:t>
                </a:r>
                <a:r>
                  <a:rPr lang="es-CL" sz="2200" dirty="0"/>
                  <a:t> es una propiedad del material llamada emisividad que toma valores entre 0 y 1.</a:t>
                </a:r>
              </a:p>
              <a:p>
                <a:r>
                  <a:rPr lang="es-CL" sz="2200" dirty="0"/>
                  <a:t>Esta propiedad depende no solo del material si no también de su acabado superficial.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B6ECF02-4930-4312-BE72-3CBF6A13B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  <a:blipFill>
                <a:blip r:embed="rId3"/>
                <a:stretch>
                  <a:fillRect l="-1072" t="-227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97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7C50A9-6F76-4EFA-A862-9AA2401C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CL" sz="4000">
                <a:solidFill>
                  <a:schemeClr val="bg1"/>
                </a:solidFill>
              </a:rPr>
              <a:t>Transferencia de calor</a:t>
            </a:r>
          </a:p>
        </p:txBody>
      </p:sp>
      <p:pic>
        <p:nvPicPr>
          <p:cNvPr id="1026" name="Picture 2" descr="Cómo encender la chimenea">
            <a:extLst>
              <a:ext uri="{FF2B5EF4-FFF2-40B4-BE49-F238E27FC236}">
                <a16:creationId xmlns:a16="http://schemas.microsoft.com/office/drawing/2014/main" id="{78F5423C-0F7D-4F6A-B338-4CE2B3B70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8" r="23457"/>
          <a:stretch/>
        </p:blipFill>
        <p:spPr bwMode="auto"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92F6A0-0A43-4100-BD6C-9E2FB40B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s-CL" sz="2400">
                <a:solidFill>
                  <a:schemeClr val="bg1">
                    <a:alpha val="80000"/>
                  </a:schemeClr>
                </a:solidFill>
              </a:rPr>
              <a:t>¿Qué es la transferencia de calor?</a:t>
            </a:r>
          </a:p>
          <a:p>
            <a:r>
              <a:rPr lang="es-CL" sz="2400">
                <a:solidFill>
                  <a:schemeClr val="bg1">
                    <a:alpha val="80000"/>
                  </a:schemeClr>
                </a:solidFill>
              </a:rPr>
              <a:t>¿Cuáles son los conceptos fundamentales de la transferencia de calor?</a:t>
            </a:r>
          </a:p>
          <a:p>
            <a:r>
              <a:rPr lang="es-CL" sz="2400">
                <a:solidFill>
                  <a:schemeClr val="bg1">
                    <a:alpha val="80000"/>
                  </a:schemeClr>
                </a:solidFill>
              </a:rPr>
              <a:t>¿Cuál es su relación con la termodinámica?</a:t>
            </a:r>
          </a:p>
        </p:txBody>
      </p:sp>
    </p:spTree>
    <p:extLst>
      <p:ext uri="{BB962C8B-B14F-4D97-AF65-F5344CB8AC3E}">
        <p14:creationId xmlns:p14="http://schemas.microsoft.com/office/powerpoint/2010/main" val="1464831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FCCED244-053C-42D4-9357-010C92E3E9EE}"/>
              </a:ext>
            </a:extLst>
          </p:cNvPr>
          <p:cNvSpPr/>
          <p:nvPr/>
        </p:nvSpPr>
        <p:spPr>
          <a:xfrm>
            <a:off x="1305017" y="4270158"/>
            <a:ext cx="6388839" cy="169206"/>
          </a:xfrm>
          <a:custGeom>
            <a:avLst/>
            <a:gdLst>
              <a:gd name="connsiteX0" fmla="*/ 0 w 6388839"/>
              <a:gd name="connsiteY0" fmla="*/ 88778 h 169206"/>
              <a:gd name="connsiteX1" fmla="*/ 603682 w 6388839"/>
              <a:gd name="connsiteY1" fmla="*/ 142044 h 169206"/>
              <a:gd name="connsiteX2" fmla="*/ 1242874 w 6388839"/>
              <a:gd name="connsiteY2" fmla="*/ 124289 h 169206"/>
              <a:gd name="connsiteX3" fmla="*/ 1890944 w 6388839"/>
              <a:gd name="connsiteY3" fmla="*/ 97656 h 169206"/>
              <a:gd name="connsiteX4" fmla="*/ 2290439 w 6388839"/>
              <a:gd name="connsiteY4" fmla="*/ 62145 h 169206"/>
              <a:gd name="connsiteX5" fmla="*/ 3009531 w 6388839"/>
              <a:gd name="connsiteY5" fmla="*/ 106533 h 169206"/>
              <a:gd name="connsiteX6" fmla="*/ 3364637 w 6388839"/>
              <a:gd name="connsiteY6" fmla="*/ 159799 h 169206"/>
              <a:gd name="connsiteX7" fmla="*/ 4287915 w 6388839"/>
              <a:gd name="connsiteY7" fmla="*/ 159799 h 169206"/>
              <a:gd name="connsiteX8" fmla="*/ 4500979 w 6388839"/>
              <a:gd name="connsiteY8" fmla="*/ 142044 h 169206"/>
              <a:gd name="connsiteX9" fmla="*/ 4749554 w 6388839"/>
              <a:gd name="connsiteY9" fmla="*/ 97656 h 169206"/>
              <a:gd name="connsiteX10" fmla="*/ 5779364 w 6388839"/>
              <a:gd name="connsiteY10" fmla="*/ 62145 h 169206"/>
              <a:gd name="connsiteX11" fmla="*/ 6258758 w 6388839"/>
              <a:gd name="connsiteY11" fmla="*/ 17757 h 169206"/>
              <a:gd name="connsiteX12" fmla="*/ 6356412 w 6388839"/>
              <a:gd name="connsiteY12" fmla="*/ 1 h 1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8839" h="169206">
                <a:moveTo>
                  <a:pt x="0" y="88778"/>
                </a:moveTo>
                <a:cubicBezTo>
                  <a:pt x="233991" y="166774"/>
                  <a:pt x="125078" y="138390"/>
                  <a:pt x="603682" y="142044"/>
                </a:cubicBezTo>
                <a:cubicBezTo>
                  <a:pt x="816822" y="143671"/>
                  <a:pt x="1029818" y="130495"/>
                  <a:pt x="1242874" y="124289"/>
                </a:cubicBezTo>
                <a:cubicBezTo>
                  <a:pt x="1574747" y="114623"/>
                  <a:pt x="1518178" y="115406"/>
                  <a:pt x="1890944" y="97656"/>
                </a:cubicBezTo>
                <a:cubicBezTo>
                  <a:pt x="2049971" y="71151"/>
                  <a:pt x="2081134" y="62145"/>
                  <a:pt x="2290439" y="62145"/>
                </a:cubicBezTo>
                <a:cubicBezTo>
                  <a:pt x="2404591" y="62145"/>
                  <a:pt x="2912581" y="99769"/>
                  <a:pt x="3009531" y="106533"/>
                </a:cubicBezTo>
                <a:cubicBezTo>
                  <a:pt x="3127900" y="124288"/>
                  <a:pt x="3245304" y="150518"/>
                  <a:pt x="3364637" y="159799"/>
                </a:cubicBezTo>
                <a:cubicBezTo>
                  <a:pt x="3606114" y="178581"/>
                  <a:pt x="4051720" y="164173"/>
                  <a:pt x="4287915" y="159799"/>
                </a:cubicBezTo>
                <a:cubicBezTo>
                  <a:pt x="4358936" y="153881"/>
                  <a:pt x="4430321" y="151341"/>
                  <a:pt x="4500979" y="142044"/>
                </a:cubicBezTo>
                <a:cubicBezTo>
                  <a:pt x="4646934" y="122840"/>
                  <a:pt x="4602340" y="105404"/>
                  <a:pt x="4749554" y="97656"/>
                </a:cubicBezTo>
                <a:cubicBezTo>
                  <a:pt x="5038983" y="82423"/>
                  <a:pt x="5459216" y="71292"/>
                  <a:pt x="5779364" y="62145"/>
                </a:cubicBezTo>
                <a:lnTo>
                  <a:pt x="6258758" y="17757"/>
                </a:lnTo>
                <a:cubicBezTo>
                  <a:pt x="6430758" y="-486"/>
                  <a:pt x="6396149" y="1"/>
                  <a:pt x="6356412" y="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54D05713-8C1E-44BB-9F7E-E16046D7A433}"/>
              </a:ext>
            </a:extLst>
          </p:cNvPr>
          <p:cNvSpPr/>
          <p:nvPr/>
        </p:nvSpPr>
        <p:spPr>
          <a:xfrm>
            <a:off x="1464816" y="4722920"/>
            <a:ext cx="8469485" cy="2441360"/>
          </a:xfrm>
          <a:custGeom>
            <a:avLst/>
            <a:gdLst>
              <a:gd name="connsiteX0" fmla="*/ 0 w 8469485"/>
              <a:gd name="connsiteY0" fmla="*/ 488272 h 2441360"/>
              <a:gd name="connsiteX1" fmla="*/ 124287 w 8469485"/>
              <a:gd name="connsiteY1" fmla="*/ 834501 h 2441360"/>
              <a:gd name="connsiteX2" fmla="*/ 577048 w 8469485"/>
              <a:gd name="connsiteY2" fmla="*/ 1908699 h 2441360"/>
              <a:gd name="connsiteX3" fmla="*/ 745724 w 8469485"/>
              <a:gd name="connsiteY3" fmla="*/ 994299 h 2441360"/>
              <a:gd name="connsiteX4" fmla="*/ 754601 w 8469485"/>
              <a:gd name="connsiteY4" fmla="*/ 142043 h 2441360"/>
              <a:gd name="connsiteX5" fmla="*/ 1384916 w 8469485"/>
              <a:gd name="connsiteY5" fmla="*/ 2183907 h 2441360"/>
              <a:gd name="connsiteX6" fmla="*/ 1562469 w 8469485"/>
              <a:gd name="connsiteY6" fmla="*/ 2370338 h 2441360"/>
              <a:gd name="connsiteX7" fmla="*/ 1855433 w 8469485"/>
              <a:gd name="connsiteY7" fmla="*/ 1438183 h 2441360"/>
              <a:gd name="connsiteX8" fmla="*/ 1864310 w 8469485"/>
              <a:gd name="connsiteY8" fmla="*/ 577049 h 2441360"/>
              <a:gd name="connsiteX9" fmla="*/ 1890943 w 8469485"/>
              <a:gd name="connsiteY9" fmla="*/ 53266 h 2441360"/>
              <a:gd name="connsiteX10" fmla="*/ 3045040 w 8469485"/>
              <a:gd name="connsiteY10" fmla="*/ 1882066 h 2441360"/>
              <a:gd name="connsiteX11" fmla="*/ 3400147 w 8469485"/>
              <a:gd name="connsiteY11" fmla="*/ 2441360 h 2441360"/>
              <a:gd name="connsiteX12" fmla="*/ 3639844 w 8469485"/>
              <a:gd name="connsiteY12" fmla="*/ 1793290 h 2441360"/>
              <a:gd name="connsiteX13" fmla="*/ 3630967 w 8469485"/>
              <a:gd name="connsiteY13" fmla="*/ 452762 h 2441360"/>
              <a:gd name="connsiteX14" fmla="*/ 4900473 w 8469485"/>
              <a:gd name="connsiteY14" fmla="*/ 2157274 h 2441360"/>
              <a:gd name="connsiteX15" fmla="*/ 4953739 w 8469485"/>
              <a:gd name="connsiteY15" fmla="*/ 2166152 h 2441360"/>
              <a:gd name="connsiteX16" fmla="*/ 5175681 w 8469485"/>
              <a:gd name="connsiteY16" fmla="*/ 1340529 h 2441360"/>
              <a:gd name="connsiteX17" fmla="*/ 5246702 w 8469485"/>
              <a:gd name="connsiteY17" fmla="*/ 754602 h 2441360"/>
              <a:gd name="connsiteX18" fmla="*/ 5344357 w 8469485"/>
              <a:gd name="connsiteY18" fmla="*/ 337352 h 2441360"/>
              <a:gd name="connsiteX19" fmla="*/ 5424256 w 8469485"/>
              <a:gd name="connsiteY19" fmla="*/ 79899 h 2441360"/>
              <a:gd name="connsiteX20" fmla="*/ 6134469 w 8469485"/>
              <a:gd name="connsiteY20" fmla="*/ 1411550 h 2441360"/>
              <a:gd name="connsiteX21" fmla="*/ 6729273 w 8469485"/>
              <a:gd name="connsiteY21" fmla="*/ 2050742 h 2441360"/>
              <a:gd name="connsiteX22" fmla="*/ 6897949 w 8469485"/>
              <a:gd name="connsiteY22" fmla="*/ 1367162 h 2441360"/>
              <a:gd name="connsiteX23" fmla="*/ 6906827 w 8469485"/>
              <a:gd name="connsiteY23" fmla="*/ 923278 h 2441360"/>
              <a:gd name="connsiteX24" fmla="*/ 6933460 w 8469485"/>
              <a:gd name="connsiteY24" fmla="*/ 284086 h 2441360"/>
              <a:gd name="connsiteX25" fmla="*/ 7217545 w 8469485"/>
              <a:gd name="connsiteY25" fmla="*/ 656948 h 2441360"/>
              <a:gd name="connsiteX26" fmla="*/ 7350710 w 8469485"/>
              <a:gd name="connsiteY26" fmla="*/ 1065321 h 2441360"/>
              <a:gd name="connsiteX27" fmla="*/ 7439487 w 8469485"/>
              <a:gd name="connsiteY27" fmla="*/ 1491449 h 2441360"/>
              <a:gd name="connsiteX28" fmla="*/ 7492753 w 8469485"/>
              <a:gd name="connsiteY28" fmla="*/ 1473694 h 2441360"/>
              <a:gd name="connsiteX29" fmla="*/ 7661429 w 8469485"/>
              <a:gd name="connsiteY29" fmla="*/ 1207363 h 2441360"/>
              <a:gd name="connsiteX30" fmla="*/ 8247355 w 8469485"/>
              <a:gd name="connsiteY30" fmla="*/ 363985 h 2441360"/>
              <a:gd name="connsiteX31" fmla="*/ 8460419 w 8469485"/>
              <a:gd name="connsiteY31" fmla="*/ 53266 h 2441360"/>
              <a:gd name="connsiteX32" fmla="*/ 8424908 w 8469485"/>
              <a:gd name="connsiteY32" fmla="*/ 0 h 24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469485" h="2441360">
                <a:moveTo>
                  <a:pt x="0" y="488272"/>
                </a:moveTo>
                <a:cubicBezTo>
                  <a:pt x="41429" y="603682"/>
                  <a:pt x="78136" y="720897"/>
                  <a:pt x="124287" y="834501"/>
                </a:cubicBezTo>
                <a:cubicBezTo>
                  <a:pt x="270536" y="1194500"/>
                  <a:pt x="577048" y="1908699"/>
                  <a:pt x="577048" y="1908699"/>
                </a:cubicBezTo>
                <a:cubicBezTo>
                  <a:pt x="652563" y="1594052"/>
                  <a:pt x="717339" y="1347086"/>
                  <a:pt x="745724" y="994299"/>
                </a:cubicBezTo>
                <a:cubicBezTo>
                  <a:pt x="768509" y="711113"/>
                  <a:pt x="751642" y="426128"/>
                  <a:pt x="754601" y="142043"/>
                </a:cubicBezTo>
                <a:cubicBezTo>
                  <a:pt x="1019721" y="1363198"/>
                  <a:pt x="891895" y="1289164"/>
                  <a:pt x="1384916" y="2183907"/>
                </a:cubicBezTo>
                <a:cubicBezTo>
                  <a:pt x="1480560" y="2357484"/>
                  <a:pt x="1462124" y="2345253"/>
                  <a:pt x="1562469" y="2370338"/>
                </a:cubicBezTo>
                <a:cubicBezTo>
                  <a:pt x="1701007" y="2047083"/>
                  <a:pt x="1805180" y="1835636"/>
                  <a:pt x="1855433" y="1438183"/>
                </a:cubicBezTo>
                <a:cubicBezTo>
                  <a:pt x="1891441" y="1153390"/>
                  <a:pt x="1860558" y="864084"/>
                  <a:pt x="1864310" y="577049"/>
                </a:cubicBezTo>
                <a:cubicBezTo>
                  <a:pt x="1870899" y="72950"/>
                  <a:pt x="1781411" y="217567"/>
                  <a:pt x="1890943" y="53266"/>
                </a:cubicBezTo>
                <a:cubicBezTo>
                  <a:pt x="2400493" y="753896"/>
                  <a:pt x="2064088" y="281206"/>
                  <a:pt x="3045040" y="1882066"/>
                </a:cubicBezTo>
                <a:cubicBezTo>
                  <a:pt x="3380463" y="2429457"/>
                  <a:pt x="3187224" y="2185853"/>
                  <a:pt x="3400147" y="2441360"/>
                </a:cubicBezTo>
                <a:cubicBezTo>
                  <a:pt x="3636244" y="2205261"/>
                  <a:pt x="3618666" y="2280369"/>
                  <a:pt x="3639844" y="1793290"/>
                </a:cubicBezTo>
                <a:cubicBezTo>
                  <a:pt x="3659254" y="1346859"/>
                  <a:pt x="3228614" y="647157"/>
                  <a:pt x="3630967" y="452762"/>
                </a:cubicBezTo>
                <a:cubicBezTo>
                  <a:pt x="4200517" y="177586"/>
                  <a:pt x="4502998" y="2091026"/>
                  <a:pt x="4900473" y="2157274"/>
                </a:cubicBezTo>
                <a:lnTo>
                  <a:pt x="4953739" y="2166152"/>
                </a:lnTo>
                <a:cubicBezTo>
                  <a:pt x="5102740" y="1808552"/>
                  <a:pt x="5080880" y="1896973"/>
                  <a:pt x="5175681" y="1340529"/>
                </a:cubicBezTo>
                <a:cubicBezTo>
                  <a:pt x="5208723" y="1146585"/>
                  <a:pt x="5214080" y="948617"/>
                  <a:pt x="5246702" y="754602"/>
                </a:cubicBezTo>
                <a:cubicBezTo>
                  <a:pt x="5270387" y="613738"/>
                  <a:pt x="5310186" y="476046"/>
                  <a:pt x="5344357" y="337352"/>
                </a:cubicBezTo>
                <a:cubicBezTo>
                  <a:pt x="5390100" y="151691"/>
                  <a:pt x="5375534" y="193584"/>
                  <a:pt x="5424256" y="79899"/>
                </a:cubicBezTo>
                <a:cubicBezTo>
                  <a:pt x="5661044" y="577762"/>
                  <a:pt x="5815699" y="964538"/>
                  <a:pt x="6134469" y="1411550"/>
                </a:cubicBezTo>
                <a:cubicBezTo>
                  <a:pt x="6402599" y="1787548"/>
                  <a:pt x="6458837" y="1818940"/>
                  <a:pt x="6729273" y="2050742"/>
                </a:cubicBezTo>
                <a:cubicBezTo>
                  <a:pt x="6829643" y="1771935"/>
                  <a:pt x="6859303" y="1725514"/>
                  <a:pt x="6897949" y="1367162"/>
                </a:cubicBezTo>
                <a:cubicBezTo>
                  <a:pt x="6913817" y="1220024"/>
                  <a:pt x="6901977" y="1071189"/>
                  <a:pt x="6906827" y="923278"/>
                </a:cubicBezTo>
                <a:cubicBezTo>
                  <a:pt x="6913815" y="710144"/>
                  <a:pt x="6924582" y="497150"/>
                  <a:pt x="6933460" y="284086"/>
                </a:cubicBezTo>
                <a:cubicBezTo>
                  <a:pt x="7028155" y="408373"/>
                  <a:pt x="7136601" y="523297"/>
                  <a:pt x="7217545" y="656948"/>
                </a:cubicBezTo>
                <a:cubicBezTo>
                  <a:pt x="7276071" y="753584"/>
                  <a:pt x="7326531" y="942816"/>
                  <a:pt x="7350710" y="1065321"/>
                </a:cubicBezTo>
                <a:cubicBezTo>
                  <a:pt x="7449169" y="1564178"/>
                  <a:pt x="7465400" y="1776477"/>
                  <a:pt x="7439487" y="1491449"/>
                </a:cubicBezTo>
                <a:cubicBezTo>
                  <a:pt x="7475820" y="1346123"/>
                  <a:pt x="7406227" y="1574641"/>
                  <a:pt x="7492753" y="1473694"/>
                </a:cubicBezTo>
                <a:cubicBezTo>
                  <a:pt x="7561141" y="1393908"/>
                  <a:pt x="7602339" y="1294260"/>
                  <a:pt x="7661429" y="1207363"/>
                </a:cubicBezTo>
                <a:cubicBezTo>
                  <a:pt x="7853914" y="924296"/>
                  <a:pt x="8051527" y="644750"/>
                  <a:pt x="8247355" y="363985"/>
                </a:cubicBezTo>
                <a:cubicBezTo>
                  <a:pt x="8448212" y="76009"/>
                  <a:pt x="8339298" y="243600"/>
                  <a:pt x="8460419" y="53266"/>
                </a:cubicBezTo>
                <a:cubicBezTo>
                  <a:pt x="8473162" y="2296"/>
                  <a:pt x="8480625" y="22287"/>
                  <a:pt x="842490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9DA4A9BF-8414-4B84-BF13-95B354A8849A}"/>
              </a:ext>
            </a:extLst>
          </p:cNvPr>
          <p:cNvSpPr/>
          <p:nvPr/>
        </p:nvSpPr>
        <p:spPr>
          <a:xfrm>
            <a:off x="8868792" y="2055956"/>
            <a:ext cx="3861965" cy="1610522"/>
          </a:xfrm>
          <a:custGeom>
            <a:avLst/>
            <a:gdLst>
              <a:gd name="connsiteX0" fmla="*/ 0 w 3861965"/>
              <a:gd name="connsiteY0" fmla="*/ 1219904 h 1610522"/>
              <a:gd name="connsiteX1" fmla="*/ 239697 w 3861965"/>
              <a:gd name="connsiteY1" fmla="*/ 1521745 h 1610522"/>
              <a:gd name="connsiteX2" fmla="*/ 781235 w 3861965"/>
              <a:gd name="connsiteY2" fmla="*/ 1539500 h 1610522"/>
              <a:gd name="connsiteX3" fmla="*/ 958789 w 3861965"/>
              <a:gd name="connsiteY3" fmla="*/ 1361947 h 1610522"/>
              <a:gd name="connsiteX4" fmla="*/ 1074198 w 3861965"/>
              <a:gd name="connsiteY4" fmla="*/ 749388 h 1610522"/>
              <a:gd name="connsiteX5" fmla="*/ 1083076 w 3861965"/>
              <a:gd name="connsiteY5" fmla="*/ 12541 h 1610522"/>
              <a:gd name="connsiteX6" fmla="*/ 1100831 w 3861965"/>
              <a:gd name="connsiteY6" fmla="*/ 198972 h 1610522"/>
              <a:gd name="connsiteX7" fmla="*/ 1145220 w 3861965"/>
              <a:gd name="connsiteY7" fmla="*/ 376526 h 1610522"/>
              <a:gd name="connsiteX8" fmla="*/ 1189608 w 3861965"/>
              <a:gd name="connsiteY8" fmla="*/ 607345 h 1610522"/>
              <a:gd name="connsiteX9" fmla="*/ 1287262 w 3861965"/>
              <a:gd name="connsiteY9" fmla="*/ 1166638 h 1610522"/>
              <a:gd name="connsiteX10" fmla="*/ 1331651 w 3861965"/>
              <a:gd name="connsiteY10" fmla="*/ 1361947 h 1610522"/>
              <a:gd name="connsiteX11" fmla="*/ 1411550 w 3861965"/>
              <a:gd name="connsiteY11" fmla="*/ 1495112 h 1610522"/>
              <a:gd name="connsiteX12" fmla="*/ 1500326 w 3861965"/>
              <a:gd name="connsiteY12" fmla="*/ 1530623 h 1610522"/>
              <a:gd name="connsiteX13" fmla="*/ 1944210 w 3861965"/>
              <a:gd name="connsiteY13" fmla="*/ 1353069 h 1610522"/>
              <a:gd name="connsiteX14" fmla="*/ 2130641 w 3861965"/>
              <a:gd name="connsiteY14" fmla="*/ 1193271 h 1610522"/>
              <a:gd name="connsiteX15" fmla="*/ 2210540 w 3861965"/>
              <a:gd name="connsiteY15" fmla="*/ 989085 h 1610522"/>
              <a:gd name="connsiteX16" fmla="*/ 2237173 w 3861965"/>
              <a:gd name="connsiteY16" fmla="*/ 447547 h 1610522"/>
              <a:gd name="connsiteX17" fmla="*/ 2201662 w 3861965"/>
              <a:gd name="connsiteY17" fmla="*/ 278871 h 1610522"/>
              <a:gd name="connsiteX18" fmla="*/ 2237173 w 3861965"/>
              <a:gd name="connsiteY18" fmla="*/ 341015 h 1610522"/>
              <a:gd name="connsiteX19" fmla="*/ 2343705 w 3861965"/>
              <a:gd name="connsiteY19" fmla="*/ 687244 h 1610522"/>
              <a:gd name="connsiteX20" fmla="*/ 2565647 w 3861965"/>
              <a:gd name="connsiteY20" fmla="*/ 1255415 h 1610522"/>
              <a:gd name="connsiteX21" fmla="*/ 2663301 w 3861965"/>
              <a:gd name="connsiteY21" fmla="*/ 1468479 h 1610522"/>
              <a:gd name="connsiteX22" fmla="*/ 2716567 w 3861965"/>
              <a:gd name="connsiteY22" fmla="*/ 1601644 h 1610522"/>
              <a:gd name="connsiteX23" fmla="*/ 2743200 w 3861965"/>
              <a:gd name="connsiteY23" fmla="*/ 1610522 h 1610522"/>
              <a:gd name="connsiteX24" fmla="*/ 3320249 w 3861965"/>
              <a:gd name="connsiteY24" fmla="*/ 1379702 h 1610522"/>
              <a:gd name="connsiteX25" fmla="*/ 3613212 w 3861965"/>
              <a:gd name="connsiteY25" fmla="*/ 1211027 h 1610522"/>
              <a:gd name="connsiteX26" fmla="*/ 3790765 w 3861965"/>
              <a:gd name="connsiteY26" fmla="*/ 1051228 h 1610522"/>
              <a:gd name="connsiteX27" fmla="*/ 3844031 w 3861965"/>
              <a:gd name="connsiteY27" fmla="*/ 980207 h 161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61965" h="1610522">
                <a:moveTo>
                  <a:pt x="0" y="1219904"/>
                </a:moveTo>
                <a:cubicBezTo>
                  <a:pt x="79899" y="1320518"/>
                  <a:pt x="143670" y="1436388"/>
                  <a:pt x="239697" y="1521745"/>
                </a:cubicBezTo>
                <a:cubicBezTo>
                  <a:pt x="361726" y="1630215"/>
                  <a:pt x="705503" y="1546545"/>
                  <a:pt x="781235" y="1539500"/>
                </a:cubicBezTo>
                <a:cubicBezTo>
                  <a:pt x="840420" y="1480316"/>
                  <a:pt x="917893" y="1434975"/>
                  <a:pt x="958789" y="1361947"/>
                </a:cubicBezTo>
                <a:cubicBezTo>
                  <a:pt x="1026803" y="1240494"/>
                  <a:pt x="1059901" y="860905"/>
                  <a:pt x="1074198" y="749388"/>
                </a:cubicBezTo>
                <a:cubicBezTo>
                  <a:pt x="1077157" y="503772"/>
                  <a:pt x="1071204" y="257887"/>
                  <a:pt x="1083076" y="12541"/>
                </a:cubicBezTo>
                <a:cubicBezTo>
                  <a:pt x="1086093" y="-49811"/>
                  <a:pt x="1090325" y="137438"/>
                  <a:pt x="1100831" y="198972"/>
                </a:cubicBezTo>
                <a:cubicBezTo>
                  <a:pt x="1111098" y="259108"/>
                  <a:pt x="1132260" y="316912"/>
                  <a:pt x="1145220" y="376526"/>
                </a:cubicBezTo>
                <a:cubicBezTo>
                  <a:pt x="1161864" y="453087"/>
                  <a:pt x="1175745" y="530232"/>
                  <a:pt x="1189608" y="607345"/>
                </a:cubicBezTo>
                <a:cubicBezTo>
                  <a:pt x="1223094" y="793610"/>
                  <a:pt x="1245319" y="982093"/>
                  <a:pt x="1287262" y="1166638"/>
                </a:cubicBezTo>
                <a:cubicBezTo>
                  <a:pt x="1302058" y="1231741"/>
                  <a:pt x="1308024" y="1299504"/>
                  <a:pt x="1331651" y="1361947"/>
                </a:cubicBezTo>
                <a:cubicBezTo>
                  <a:pt x="1349970" y="1410362"/>
                  <a:pt x="1374947" y="1458508"/>
                  <a:pt x="1411550" y="1495112"/>
                </a:cubicBezTo>
                <a:cubicBezTo>
                  <a:pt x="1434087" y="1517649"/>
                  <a:pt x="1470734" y="1518786"/>
                  <a:pt x="1500326" y="1530623"/>
                </a:cubicBezTo>
                <a:cubicBezTo>
                  <a:pt x="1710457" y="1480591"/>
                  <a:pt x="1736330" y="1490270"/>
                  <a:pt x="1944210" y="1353069"/>
                </a:cubicBezTo>
                <a:cubicBezTo>
                  <a:pt x="2012521" y="1307984"/>
                  <a:pt x="2068497" y="1246537"/>
                  <a:pt x="2130641" y="1193271"/>
                </a:cubicBezTo>
                <a:cubicBezTo>
                  <a:pt x="2157274" y="1125209"/>
                  <a:pt x="2192814" y="1059990"/>
                  <a:pt x="2210540" y="989085"/>
                </a:cubicBezTo>
                <a:cubicBezTo>
                  <a:pt x="2253826" y="815942"/>
                  <a:pt x="2254411" y="623376"/>
                  <a:pt x="2237173" y="447547"/>
                </a:cubicBezTo>
                <a:cubicBezTo>
                  <a:pt x="2231567" y="390363"/>
                  <a:pt x="2201662" y="336329"/>
                  <a:pt x="2201662" y="278871"/>
                </a:cubicBezTo>
                <a:cubicBezTo>
                  <a:pt x="2201662" y="255013"/>
                  <a:pt x="2229335" y="318481"/>
                  <a:pt x="2237173" y="341015"/>
                </a:cubicBezTo>
                <a:cubicBezTo>
                  <a:pt x="2276842" y="455062"/>
                  <a:pt x="2302883" y="573604"/>
                  <a:pt x="2343705" y="687244"/>
                </a:cubicBezTo>
                <a:cubicBezTo>
                  <a:pt x="2412444" y="878599"/>
                  <a:pt x="2480930" y="1070578"/>
                  <a:pt x="2565647" y="1255415"/>
                </a:cubicBezTo>
                <a:cubicBezTo>
                  <a:pt x="2598198" y="1326436"/>
                  <a:pt x="2632083" y="1396861"/>
                  <a:pt x="2663301" y="1468479"/>
                </a:cubicBezTo>
                <a:cubicBezTo>
                  <a:pt x="2682404" y="1512304"/>
                  <a:pt x="2693129" y="1559976"/>
                  <a:pt x="2716567" y="1601644"/>
                </a:cubicBezTo>
                <a:cubicBezTo>
                  <a:pt x="2721155" y="1609800"/>
                  <a:pt x="2734322" y="1607563"/>
                  <a:pt x="2743200" y="1610522"/>
                </a:cubicBezTo>
                <a:cubicBezTo>
                  <a:pt x="2963261" y="1533501"/>
                  <a:pt x="3079507" y="1496986"/>
                  <a:pt x="3320249" y="1379702"/>
                </a:cubicBezTo>
                <a:cubicBezTo>
                  <a:pt x="3421551" y="1330350"/>
                  <a:pt x="3520816" y="1275530"/>
                  <a:pt x="3613212" y="1211027"/>
                </a:cubicBezTo>
                <a:cubicBezTo>
                  <a:pt x="3678501" y="1165448"/>
                  <a:pt x="3736436" y="1109438"/>
                  <a:pt x="3790765" y="1051228"/>
                </a:cubicBezTo>
                <a:cubicBezTo>
                  <a:pt x="3832960" y="1006019"/>
                  <a:pt x="3892089" y="884093"/>
                  <a:pt x="3844031" y="9802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AC9AFDF-312D-4916-A308-4CF3CCB3FBDA}"/>
              </a:ext>
            </a:extLst>
          </p:cNvPr>
          <p:cNvSpPr/>
          <p:nvPr/>
        </p:nvSpPr>
        <p:spPr>
          <a:xfrm>
            <a:off x="10491062" y="4598633"/>
            <a:ext cx="2567990" cy="1136342"/>
          </a:xfrm>
          <a:custGeom>
            <a:avLst/>
            <a:gdLst>
              <a:gd name="connsiteX0" fmla="*/ 73365 w 2567990"/>
              <a:gd name="connsiteY0" fmla="*/ 1136342 h 1136342"/>
              <a:gd name="connsiteX1" fmla="*/ 215408 w 2567990"/>
              <a:gd name="connsiteY1" fmla="*/ 53266 h 1136342"/>
              <a:gd name="connsiteX2" fmla="*/ 366328 w 2567990"/>
              <a:gd name="connsiteY2" fmla="*/ 8878 h 1136342"/>
              <a:gd name="connsiteX3" fmla="*/ 490616 w 2567990"/>
              <a:gd name="connsiteY3" fmla="*/ 0 h 1136342"/>
              <a:gd name="connsiteX4" fmla="*/ 916744 w 2567990"/>
              <a:gd name="connsiteY4" fmla="*/ 213064 h 1136342"/>
              <a:gd name="connsiteX5" fmla="*/ 996643 w 2567990"/>
              <a:gd name="connsiteY5" fmla="*/ 310718 h 1136342"/>
              <a:gd name="connsiteX6" fmla="*/ 1067664 w 2567990"/>
              <a:gd name="connsiteY6" fmla="*/ 452761 h 1136342"/>
              <a:gd name="connsiteX7" fmla="*/ 1138686 w 2567990"/>
              <a:gd name="connsiteY7" fmla="*/ 665825 h 1136342"/>
              <a:gd name="connsiteX8" fmla="*/ 1147563 w 2567990"/>
              <a:gd name="connsiteY8" fmla="*/ 914400 h 1136342"/>
              <a:gd name="connsiteX9" fmla="*/ 1183074 w 2567990"/>
              <a:gd name="connsiteY9" fmla="*/ 905522 h 1136342"/>
              <a:gd name="connsiteX10" fmla="*/ 1200829 w 2567990"/>
              <a:gd name="connsiteY10" fmla="*/ 816746 h 1136342"/>
              <a:gd name="connsiteX11" fmla="*/ 1289606 w 2567990"/>
              <a:gd name="connsiteY11" fmla="*/ 630315 h 1136342"/>
              <a:gd name="connsiteX12" fmla="*/ 1396138 w 2567990"/>
              <a:gd name="connsiteY12" fmla="*/ 461639 h 1136342"/>
              <a:gd name="connsiteX13" fmla="*/ 1582569 w 2567990"/>
              <a:gd name="connsiteY13" fmla="*/ 284085 h 1136342"/>
              <a:gd name="connsiteX14" fmla="*/ 1662468 w 2567990"/>
              <a:gd name="connsiteY14" fmla="*/ 195309 h 1136342"/>
              <a:gd name="connsiteX15" fmla="*/ 1937676 w 2567990"/>
              <a:gd name="connsiteY15" fmla="*/ 106532 h 1136342"/>
              <a:gd name="connsiteX16" fmla="*/ 2177373 w 2567990"/>
              <a:gd name="connsiteY16" fmla="*/ 124287 h 1136342"/>
              <a:gd name="connsiteX17" fmla="*/ 2390437 w 2567990"/>
              <a:gd name="connsiteY17" fmla="*/ 239697 h 1136342"/>
              <a:gd name="connsiteX18" fmla="*/ 2443703 w 2567990"/>
              <a:gd name="connsiteY18" fmla="*/ 310718 h 1136342"/>
              <a:gd name="connsiteX19" fmla="*/ 2470336 w 2567990"/>
              <a:gd name="connsiteY19" fmla="*/ 363984 h 1136342"/>
              <a:gd name="connsiteX20" fmla="*/ 2505847 w 2567990"/>
              <a:gd name="connsiteY20" fmla="*/ 426128 h 1136342"/>
              <a:gd name="connsiteX21" fmla="*/ 2523602 w 2567990"/>
              <a:gd name="connsiteY21" fmla="*/ 488272 h 1136342"/>
              <a:gd name="connsiteX22" fmla="*/ 2567990 w 2567990"/>
              <a:gd name="connsiteY22" fmla="*/ 683581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67990" h="1136342">
                <a:moveTo>
                  <a:pt x="73365" y="1136342"/>
                </a:moveTo>
                <a:cubicBezTo>
                  <a:pt x="84308" y="724139"/>
                  <a:pt x="-172666" y="234367"/>
                  <a:pt x="215408" y="53266"/>
                </a:cubicBezTo>
                <a:cubicBezTo>
                  <a:pt x="262926" y="31091"/>
                  <a:pt x="314846" y="18842"/>
                  <a:pt x="366328" y="8878"/>
                </a:cubicBezTo>
                <a:cubicBezTo>
                  <a:pt x="407106" y="985"/>
                  <a:pt x="449187" y="2959"/>
                  <a:pt x="490616" y="0"/>
                </a:cubicBezTo>
                <a:cubicBezTo>
                  <a:pt x="675681" y="78652"/>
                  <a:pt x="797599" y="86911"/>
                  <a:pt x="916744" y="213064"/>
                </a:cubicBezTo>
                <a:cubicBezTo>
                  <a:pt x="945622" y="243641"/>
                  <a:pt x="974234" y="275127"/>
                  <a:pt x="996643" y="310718"/>
                </a:cubicBezTo>
                <a:cubicBezTo>
                  <a:pt x="1024848" y="355514"/>
                  <a:pt x="1048004" y="403611"/>
                  <a:pt x="1067664" y="452761"/>
                </a:cubicBezTo>
                <a:cubicBezTo>
                  <a:pt x="1095468" y="522270"/>
                  <a:pt x="1115012" y="594804"/>
                  <a:pt x="1138686" y="665825"/>
                </a:cubicBezTo>
                <a:cubicBezTo>
                  <a:pt x="1141645" y="748683"/>
                  <a:pt x="1132466" y="832875"/>
                  <a:pt x="1147563" y="914400"/>
                </a:cubicBezTo>
                <a:cubicBezTo>
                  <a:pt x="1149785" y="926397"/>
                  <a:pt x="1177231" y="916233"/>
                  <a:pt x="1183074" y="905522"/>
                </a:cubicBezTo>
                <a:cubicBezTo>
                  <a:pt x="1197525" y="879029"/>
                  <a:pt x="1189935" y="844889"/>
                  <a:pt x="1200829" y="816746"/>
                </a:cubicBezTo>
                <a:cubicBezTo>
                  <a:pt x="1225676" y="752558"/>
                  <a:pt x="1256436" y="690625"/>
                  <a:pt x="1289606" y="630315"/>
                </a:cubicBezTo>
                <a:cubicBezTo>
                  <a:pt x="1321654" y="572046"/>
                  <a:pt x="1355677" y="514414"/>
                  <a:pt x="1396138" y="461639"/>
                </a:cubicBezTo>
                <a:cubicBezTo>
                  <a:pt x="1442870" y="400684"/>
                  <a:pt x="1527960" y="338694"/>
                  <a:pt x="1582569" y="284085"/>
                </a:cubicBezTo>
                <a:cubicBezTo>
                  <a:pt x="1610720" y="255934"/>
                  <a:pt x="1629574" y="217737"/>
                  <a:pt x="1662468" y="195309"/>
                </a:cubicBezTo>
                <a:cubicBezTo>
                  <a:pt x="1706631" y="165198"/>
                  <a:pt x="1902929" y="116184"/>
                  <a:pt x="1937676" y="106532"/>
                </a:cubicBezTo>
                <a:cubicBezTo>
                  <a:pt x="2017575" y="112450"/>
                  <a:pt x="2098811" y="108575"/>
                  <a:pt x="2177373" y="124287"/>
                </a:cubicBezTo>
                <a:cubicBezTo>
                  <a:pt x="2237648" y="136342"/>
                  <a:pt x="2339147" y="207058"/>
                  <a:pt x="2390437" y="239697"/>
                </a:cubicBezTo>
                <a:cubicBezTo>
                  <a:pt x="2408192" y="263371"/>
                  <a:pt x="2427701" y="285826"/>
                  <a:pt x="2443703" y="310718"/>
                </a:cubicBezTo>
                <a:cubicBezTo>
                  <a:pt x="2454438" y="327416"/>
                  <a:pt x="2460925" y="346506"/>
                  <a:pt x="2470336" y="363984"/>
                </a:cubicBezTo>
                <a:cubicBezTo>
                  <a:pt x="2481647" y="384990"/>
                  <a:pt x="2494010" y="405413"/>
                  <a:pt x="2505847" y="426128"/>
                </a:cubicBezTo>
                <a:cubicBezTo>
                  <a:pt x="2511765" y="446843"/>
                  <a:pt x="2518828" y="467264"/>
                  <a:pt x="2523602" y="488272"/>
                </a:cubicBezTo>
                <a:cubicBezTo>
                  <a:pt x="2575032" y="714565"/>
                  <a:pt x="2528009" y="543644"/>
                  <a:pt x="2567990" y="6835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F8D51F6-9862-4F80-A46B-0D6DD7CEE106}"/>
              </a:ext>
            </a:extLst>
          </p:cNvPr>
          <p:cNvSpPr/>
          <p:nvPr/>
        </p:nvSpPr>
        <p:spPr>
          <a:xfrm>
            <a:off x="4161608" y="3595456"/>
            <a:ext cx="171434" cy="736847"/>
          </a:xfrm>
          <a:custGeom>
            <a:avLst/>
            <a:gdLst>
              <a:gd name="connsiteX0" fmla="*/ 46408 w 171434"/>
              <a:gd name="connsiteY0" fmla="*/ 736847 h 736847"/>
              <a:gd name="connsiteX1" fmla="*/ 19775 w 171434"/>
              <a:gd name="connsiteY1" fmla="*/ 692459 h 736847"/>
              <a:gd name="connsiteX2" fmla="*/ 2019 w 171434"/>
              <a:gd name="connsiteY2" fmla="*/ 674703 h 736847"/>
              <a:gd name="connsiteX3" fmla="*/ 64163 w 171434"/>
              <a:gd name="connsiteY3" fmla="*/ 585927 h 736847"/>
              <a:gd name="connsiteX4" fmla="*/ 117429 w 171434"/>
              <a:gd name="connsiteY4" fmla="*/ 550416 h 736847"/>
              <a:gd name="connsiteX5" fmla="*/ 144062 w 171434"/>
              <a:gd name="connsiteY5" fmla="*/ 497150 h 736847"/>
              <a:gd name="connsiteX6" fmla="*/ 90796 w 171434"/>
              <a:gd name="connsiteY6" fmla="*/ 363985 h 736847"/>
              <a:gd name="connsiteX7" fmla="*/ 144062 w 171434"/>
              <a:gd name="connsiteY7" fmla="*/ 266330 h 736847"/>
              <a:gd name="connsiteX8" fmla="*/ 161817 w 171434"/>
              <a:gd name="connsiteY8" fmla="*/ 213064 h 736847"/>
              <a:gd name="connsiteX9" fmla="*/ 126307 w 171434"/>
              <a:gd name="connsiteY9" fmla="*/ 150921 h 736847"/>
              <a:gd name="connsiteX10" fmla="*/ 117429 w 171434"/>
              <a:gd name="connsiteY10" fmla="*/ 62144 h 736847"/>
              <a:gd name="connsiteX11" fmla="*/ 152940 w 171434"/>
              <a:gd name="connsiteY11" fmla="*/ 44389 h 736847"/>
              <a:gd name="connsiteX12" fmla="*/ 170695 w 171434"/>
              <a:gd name="connsiteY12" fmla="*/ 0 h 73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34" h="736847">
                <a:moveTo>
                  <a:pt x="46408" y="736847"/>
                </a:moveTo>
                <a:cubicBezTo>
                  <a:pt x="37530" y="722051"/>
                  <a:pt x="29804" y="706500"/>
                  <a:pt x="19775" y="692459"/>
                </a:cubicBezTo>
                <a:cubicBezTo>
                  <a:pt x="14910" y="685648"/>
                  <a:pt x="2943" y="683022"/>
                  <a:pt x="2019" y="674703"/>
                </a:cubicBezTo>
                <a:cubicBezTo>
                  <a:pt x="-6465" y="598351"/>
                  <a:pt x="11316" y="616755"/>
                  <a:pt x="64163" y="585927"/>
                </a:cubicBezTo>
                <a:cubicBezTo>
                  <a:pt x="82595" y="575175"/>
                  <a:pt x="99674" y="562253"/>
                  <a:pt x="117429" y="550416"/>
                </a:cubicBezTo>
                <a:cubicBezTo>
                  <a:pt x="123786" y="540880"/>
                  <a:pt x="146359" y="512081"/>
                  <a:pt x="144062" y="497150"/>
                </a:cubicBezTo>
                <a:cubicBezTo>
                  <a:pt x="133169" y="426342"/>
                  <a:pt x="121765" y="415599"/>
                  <a:pt x="90796" y="363985"/>
                </a:cubicBezTo>
                <a:cubicBezTo>
                  <a:pt x="109454" y="252039"/>
                  <a:pt x="79576" y="367667"/>
                  <a:pt x="144062" y="266330"/>
                </a:cubicBezTo>
                <a:cubicBezTo>
                  <a:pt x="154110" y="250540"/>
                  <a:pt x="161817" y="213064"/>
                  <a:pt x="161817" y="213064"/>
                </a:cubicBezTo>
                <a:cubicBezTo>
                  <a:pt x="149980" y="192350"/>
                  <a:pt x="138582" y="171379"/>
                  <a:pt x="126307" y="150921"/>
                </a:cubicBezTo>
                <a:cubicBezTo>
                  <a:pt x="106300" y="117576"/>
                  <a:pt x="88693" y="113869"/>
                  <a:pt x="117429" y="62144"/>
                </a:cubicBezTo>
                <a:cubicBezTo>
                  <a:pt x="123856" y="50575"/>
                  <a:pt x="141103" y="50307"/>
                  <a:pt x="152940" y="44389"/>
                </a:cubicBezTo>
                <a:cubicBezTo>
                  <a:pt x="176972" y="20355"/>
                  <a:pt x="170695" y="35003"/>
                  <a:pt x="17069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D023170D-FA21-4B8A-82A0-DF39DBD94CBD}"/>
              </a:ext>
            </a:extLst>
          </p:cNvPr>
          <p:cNvSpPr/>
          <p:nvPr/>
        </p:nvSpPr>
        <p:spPr>
          <a:xfrm>
            <a:off x="3160450" y="1091953"/>
            <a:ext cx="1753671" cy="2175030"/>
          </a:xfrm>
          <a:custGeom>
            <a:avLst/>
            <a:gdLst>
              <a:gd name="connsiteX0" fmla="*/ 133166 w 1753671"/>
              <a:gd name="connsiteY0" fmla="*/ 53266 h 2175030"/>
              <a:gd name="connsiteX1" fmla="*/ 115410 w 1753671"/>
              <a:gd name="connsiteY1" fmla="*/ 275208 h 2175030"/>
              <a:gd name="connsiteX2" fmla="*/ 150921 w 1753671"/>
              <a:gd name="connsiteY2" fmla="*/ 399496 h 2175030"/>
              <a:gd name="connsiteX3" fmla="*/ 390618 w 1753671"/>
              <a:gd name="connsiteY3" fmla="*/ 541538 h 2175030"/>
              <a:gd name="connsiteX4" fmla="*/ 887767 w 1753671"/>
              <a:gd name="connsiteY4" fmla="*/ 656948 h 2175030"/>
              <a:gd name="connsiteX5" fmla="*/ 1340529 w 1753671"/>
              <a:gd name="connsiteY5" fmla="*/ 630315 h 2175030"/>
              <a:gd name="connsiteX6" fmla="*/ 1633492 w 1753671"/>
              <a:gd name="connsiteY6" fmla="*/ 452762 h 2175030"/>
              <a:gd name="connsiteX7" fmla="*/ 1686758 w 1753671"/>
              <a:gd name="connsiteY7" fmla="*/ 372863 h 2175030"/>
              <a:gd name="connsiteX8" fmla="*/ 1704513 w 1753671"/>
              <a:gd name="connsiteY8" fmla="*/ 284086 h 2175030"/>
              <a:gd name="connsiteX9" fmla="*/ 1633492 w 1753671"/>
              <a:gd name="connsiteY9" fmla="*/ 106532 h 2175030"/>
              <a:gd name="connsiteX10" fmla="*/ 1358284 w 1753671"/>
              <a:gd name="connsiteY10" fmla="*/ 0 h 2175030"/>
              <a:gd name="connsiteX11" fmla="*/ 230820 w 1753671"/>
              <a:gd name="connsiteY11" fmla="*/ 8878 h 2175030"/>
              <a:gd name="connsiteX12" fmla="*/ 168676 w 1753671"/>
              <a:gd name="connsiteY12" fmla="*/ 35511 h 2175030"/>
              <a:gd name="connsiteX13" fmla="*/ 142043 w 1753671"/>
              <a:gd name="connsiteY13" fmla="*/ 106532 h 2175030"/>
              <a:gd name="connsiteX14" fmla="*/ 124288 w 1753671"/>
              <a:gd name="connsiteY14" fmla="*/ 177554 h 2175030"/>
              <a:gd name="connsiteX15" fmla="*/ 115410 w 1753671"/>
              <a:gd name="connsiteY15" fmla="*/ 559294 h 2175030"/>
              <a:gd name="connsiteX16" fmla="*/ 97655 w 1753671"/>
              <a:gd name="connsiteY16" fmla="*/ 648070 h 2175030"/>
              <a:gd name="connsiteX17" fmla="*/ 79900 w 1753671"/>
              <a:gd name="connsiteY17" fmla="*/ 878890 h 2175030"/>
              <a:gd name="connsiteX18" fmla="*/ 71022 w 1753671"/>
              <a:gd name="connsiteY18" fmla="*/ 1189608 h 2175030"/>
              <a:gd name="connsiteX19" fmla="*/ 53267 w 1753671"/>
              <a:gd name="connsiteY19" fmla="*/ 1269507 h 2175030"/>
              <a:gd name="connsiteX20" fmla="*/ 44389 w 1753671"/>
              <a:gd name="connsiteY20" fmla="*/ 1340529 h 2175030"/>
              <a:gd name="connsiteX21" fmla="*/ 17756 w 1753671"/>
              <a:gd name="connsiteY21" fmla="*/ 1455938 h 2175030"/>
              <a:gd name="connsiteX22" fmla="*/ 0 w 1753671"/>
              <a:gd name="connsiteY22" fmla="*/ 1580226 h 2175030"/>
              <a:gd name="connsiteX23" fmla="*/ 8878 w 1753671"/>
              <a:gd name="connsiteY23" fmla="*/ 1926455 h 2175030"/>
              <a:gd name="connsiteX24" fmla="*/ 35511 w 1753671"/>
              <a:gd name="connsiteY24" fmla="*/ 1988598 h 2175030"/>
              <a:gd name="connsiteX25" fmla="*/ 53267 w 1753671"/>
              <a:gd name="connsiteY25" fmla="*/ 2041864 h 2175030"/>
              <a:gd name="connsiteX26" fmla="*/ 159799 w 1753671"/>
              <a:gd name="connsiteY26" fmla="*/ 2086253 h 2175030"/>
              <a:gd name="connsiteX27" fmla="*/ 390618 w 1753671"/>
              <a:gd name="connsiteY27" fmla="*/ 2148397 h 2175030"/>
              <a:gd name="connsiteX28" fmla="*/ 461639 w 1753671"/>
              <a:gd name="connsiteY28" fmla="*/ 2157274 h 2175030"/>
              <a:gd name="connsiteX29" fmla="*/ 612560 w 1753671"/>
              <a:gd name="connsiteY29" fmla="*/ 2175030 h 2175030"/>
              <a:gd name="connsiteX30" fmla="*/ 1260630 w 1753671"/>
              <a:gd name="connsiteY30" fmla="*/ 2148397 h 2175030"/>
              <a:gd name="connsiteX31" fmla="*/ 1358284 w 1753671"/>
              <a:gd name="connsiteY31" fmla="*/ 2121764 h 2175030"/>
              <a:gd name="connsiteX32" fmla="*/ 1384917 w 1753671"/>
              <a:gd name="connsiteY32" fmla="*/ 2104008 h 2175030"/>
              <a:gd name="connsiteX33" fmla="*/ 1429305 w 1753671"/>
              <a:gd name="connsiteY33" fmla="*/ 2077375 h 2175030"/>
              <a:gd name="connsiteX34" fmla="*/ 1464816 w 1753671"/>
              <a:gd name="connsiteY34" fmla="*/ 2024109 h 2175030"/>
              <a:gd name="connsiteX35" fmla="*/ 1500327 w 1753671"/>
              <a:gd name="connsiteY35" fmla="*/ 1873189 h 2175030"/>
              <a:gd name="connsiteX36" fmla="*/ 1526960 w 1753671"/>
              <a:gd name="connsiteY36" fmla="*/ 1748901 h 2175030"/>
              <a:gd name="connsiteX37" fmla="*/ 1544715 w 1753671"/>
              <a:gd name="connsiteY37" fmla="*/ 1464816 h 2175030"/>
              <a:gd name="connsiteX38" fmla="*/ 1553593 w 1753671"/>
              <a:gd name="connsiteY38" fmla="*/ 1420428 h 2175030"/>
              <a:gd name="connsiteX39" fmla="*/ 1580226 w 1753671"/>
              <a:gd name="connsiteY39" fmla="*/ 1251752 h 2175030"/>
              <a:gd name="connsiteX40" fmla="*/ 1589103 w 1753671"/>
              <a:gd name="connsiteY40" fmla="*/ 1189608 h 2175030"/>
              <a:gd name="connsiteX41" fmla="*/ 1606859 w 1753671"/>
              <a:gd name="connsiteY41" fmla="*/ 1136342 h 2175030"/>
              <a:gd name="connsiteX42" fmla="*/ 1642369 w 1753671"/>
              <a:gd name="connsiteY42" fmla="*/ 967666 h 2175030"/>
              <a:gd name="connsiteX43" fmla="*/ 1695635 w 1753671"/>
              <a:gd name="connsiteY43" fmla="*/ 790113 h 2175030"/>
              <a:gd name="connsiteX44" fmla="*/ 1704513 w 1753671"/>
              <a:gd name="connsiteY44" fmla="*/ 736847 h 2175030"/>
              <a:gd name="connsiteX45" fmla="*/ 1722268 w 1753671"/>
              <a:gd name="connsiteY45" fmla="*/ 648070 h 2175030"/>
              <a:gd name="connsiteX46" fmla="*/ 1731146 w 1753671"/>
              <a:gd name="connsiteY46" fmla="*/ 585927 h 2175030"/>
              <a:gd name="connsiteX47" fmla="*/ 1713391 w 1753671"/>
              <a:gd name="connsiteY47" fmla="*/ 257453 h 217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53671" h="2175030">
                <a:moveTo>
                  <a:pt x="133166" y="53266"/>
                </a:moveTo>
                <a:cubicBezTo>
                  <a:pt x="120574" y="128815"/>
                  <a:pt x="107898" y="192572"/>
                  <a:pt x="115410" y="275208"/>
                </a:cubicBezTo>
                <a:cubicBezTo>
                  <a:pt x="119311" y="318118"/>
                  <a:pt x="129001" y="362401"/>
                  <a:pt x="150921" y="399496"/>
                </a:cubicBezTo>
                <a:cubicBezTo>
                  <a:pt x="192738" y="470263"/>
                  <a:pt x="331819" y="519808"/>
                  <a:pt x="390618" y="541538"/>
                </a:cubicBezTo>
                <a:cubicBezTo>
                  <a:pt x="649178" y="637093"/>
                  <a:pt x="620063" y="618704"/>
                  <a:pt x="887767" y="656948"/>
                </a:cubicBezTo>
                <a:cubicBezTo>
                  <a:pt x="1038688" y="648070"/>
                  <a:pt x="1191004" y="652632"/>
                  <a:pt x="1340529" y="630315"/>
                </a:cubicBezTo>
                <a:cubicBezTo>
                  <a:pt x="1431930" y="616673"/>
                  <a:pt x="1574674" y="509023"/>
                  <a:pt x="1633492" y="452762"/>
                </a:cubicBezTo>
                <a:cubicBezTo>
                  <a:pt x="1656623" y="430637"/>
                  <a:pt x="1669003" y="399496"/>
                  <a:pt x="1686758" y="372863"/>
                </a:cubicBezTo>
                <a:cubicBezTo>
                  <a:pt x="1692676" y="343271"/>
                  <a:pt x="1710431" y="313678"/>
                  <a:pt x="1704513" y="284086"/>
                </a:cubicBezTo>
                <a:cubicBezTo>
                  <a:pt x="1692012" y="221580"/>
                  <a:pt x="1672357" y="157057"/>
                  <a:pt x="1633492" y="106532"/>
                </a:cubicBezTo>
                <a:cubicBezTo>
                  <a:pt x="1603682" y="67779"/>
                  <a:pt x="1372557" y="4507"/>
                  <a:pt x="1358284" y="0"/>
                </a:cubicBezTo>
                <a:lnTo>
                  <a:pt x="230820" y="8878"/>
                </a:lnTo>
                <a:cubicBezTo>
                  <a:pt x="201485" y="9326"/>
                  <a:pt x="191009" y="20623"/>
                  <a:pt x="168676" y="35511"/>
                </a:cubicBezTo>
                <a:cubicBezTo>
                  <a:pt x="152309" y="100984"/>
                  <a:pt x="169899" y="41536"/>
                  <a:pt x="142043" y="106532"/>
                </a:cubicBezTo>
                <a:cubicBezTo>
                  <a:pt x="131808" y="130413"/>
                  <a:pt x="129497" y="151509"/>
                  <a:pt x="124288" y="177554"/>
                </a:cubicBezTo>
                <a:cubicBezTo>
                  <a:pt x="121329" y="304801"/>
                  <a:pt x="122603" y="432216"/>
                  <a:pt x="115410" y="559294"/>
                </a:cubicBezTo>
                <a:cubicBezTo>
                  <a:pt x="113705" y="589424"/>
                  <a:pt x="102132" y="618226"/>
                  <a:pt x="97655" y="648070"/>
                </a:cubicBezTo>
                <a:cubicBezTo>
                  <a:pt x="88912" y="706357"/>
                  <a:pt x="82887" y="831100"/>
                  <a:pt x="79900" y="878890"/>
                </a:cubicBezTo>
                <a:cubicBezTo>
                  <a:pt x="76941" y="982463"/>
                  <a:pt x="78070" y="1086233"/>
                  <a:pt x="71022" y="1189608"/>
                </a:cubicBezTo>
                <a:cubicBezTo>
                  <a:pt x="69166" y="1216827"/>
                  <a:pt x="58008" y="1242639"/>
                  <a:pt x="53267" y="1269507"/>
                </a:cubicBezTo>
                <a:cubicBezTo>
                  <a:pt x="49121" y="1293002"/>
                  <a:pt x="48786" y="1317079"/>
                  <a:pt x="44389" y="1340529"/>
                </a:cubicBezTo>
                <a:cubicBezTo>
                  <a:pt x="26902" y="1433791"/>
                  <a:pt x="28989" y="1382920"/>
                  <a:pt x="17756" y="1455938"/>
                </a:cubicBezTo>
                <a:cubicBezTo>
                  <a:pt x="-26654" y="1744612"/>
                  <a:pt x="37924" y="1352691"/>
                  <a:pt x="0" y="1580226"/>
                </a:cubicBezTo>
                <a:cubicBezTo>
                  <a:pt x="2959" y="1695636"/>
                  <a:pt x="-1123" y="1811441"/>
                  <a:pt x="8878" y="1926455"/>
                </a:cubicBezTo>
                <a:cubicBezTo>
                  <a:pt x="10830" y="1948907"/>
                  <a:pt x="27421" y="1967564"/>
                  <a:pt x="35511" y="1988598"/>
                </a:cubicBezTo>
                <a:cubicBezTo>
                  <a:pt x="42230" y="2006066"/>
                  <a:pt x="41575" y="2027249"/>
                  <a:pt x="53267" y="2041864"/>
                </a:cubicBezTo>
                <a:cubicBezTo>
                  <a:pt x="89655" y="2087349"/>
                  <a:pt x="112355" y="2073876"/>
                  <a:pt x="159799" y="2086253"/>
                </a:cubicBezTo>
                <a:cubicBezTo>
                  <a:pt x="270050" y="2115014"/>
                  <a:pt x="294308" y="2131401"/>
                  <a:pt x="390618" y="2148397"/>
                </a:cubicBezTo>
                <a:cubicBezTo>
                  <a:pt x="414113" y="2152543"/>
                  <a:pt x="437945" y="2154486"/>
                  <a:pt x="461639" y="2157274"/>
                </a:cubicBezTo>
                <a:cubicBezTo>
                  <a:pt x="657195" y="2180280"/>
                  <a:pt x="433087" y="2152595"/>
                  <a:pt x="612560" y="2175030"/>
                </a:cubicBezTo>
                <a:cubicBezTo>
                  <a:pt x="768964" y="2172237"/>
                  <a:pt x="1064718" y="2183381"/>
                  <a:pt x="1260630" y="2148397"/>
                </a:cubicBezTo>
                <a:cubicBezTo>
                  <a:pt x="1293845" y="2142466"/>
                  <a:pt x="1325733" y="2130642"/>
                  <a:pt x="1358284" y="2121764"/>
                </a:cubicBezTo>
                <a:cubicBezTo>
                  <a:pt x="1367162" y="2115845"/>
                  <a:pt x="1375869" y="2109663"/>
                  <a:pt x="1384917" y="2104008"/>
                </a:cubicBezTo>
                <a:cubicBezTo>
                  <a:pt x="1399549" y="2094863"/>
                  <a:pt x="1417104" y="2089576"/>
                  <a:pt x="1429305" y="2077375"/>
                </a:cubicBezTo>
                <a:cubicBezTo>
                  <a:pt x="1444394" y="2062286"/>
                  <a:pt x="1452979" y="2041864"/>
                  <a:pt x="1464816" y="2024109"/>
                </a:cubicBezTo>
                <a:cubicBezTo>
                  <a:pt x="1483806" y="1910173"/>
                  <a:pt x="1460401" y="2039547"/>
                  <a:pt x="1500327" y="1873189"/>
                </a:cubicBezTo>
                <a:cubicBezTo>
                  <a:pt x="1510215" y="1831989"/>
                  <a:pt x="1518082" y="1790330"/>
                  <a:pt x="1526960" y="1748901"/>
                </a:cubicBezTo>
                <a:cubicBezTo>
                  <a:pt x="1532878" y="1654206"/>
                  <a:pt x="1537047" y="1559385"/>
                  <a:pt x="1544715" y="1464816"/>
                </a:cubicBezTo>
                <a:cubicBezTo>
                  <a:pt x="1545934" y="1449776"/>
                  <a:pt x="1551599" y="1435385"/>
                  <a:pt x="1553593" y="1420428"/>
                </a:cubicBezTo>
                <a:cubicBezTo>
                  <a:pt x="1588713" y="1157024"/>
                  <a:pt x="1534434" y="1495977"/>
                  <a:pt x="1580226" y="1251752"/>
                </a:cubicBezTo>
                <a:cubicBezTo>
                  <a:pt x="1584082" y="1231185"/>
                  <a:pt x="1584398" y="1209997"/>
                  <a:pt x="1589103" y="1189608"/>
                </a:cubicBezTo>
                <a:cubicBezTo>
                  <a:pt x="1593311" y="1171371"/>
                  <a:pt x="1602320" y="1154499"/>
                  <a:pt x="1606859" y="1136342"/>
                </a:cubicBezTo>
                <a:cubicBezTo>
                  <a:pt x="1628861" y="1048336"/>
                  <a:pt x="1619065" y="1052142"/>
                  <a:pt x="1642369" y="967666"/>
                </a:cubicBezTo>
                <a:cubicBezTo>
                  <a:pt x="1658801" y="908101"/>
                  <a:pt x="1685476" y="851062"/>
                  <a:pt x="1695635" y="790113"/>
                </a:cubicBezTo>
                <a:cubicBezTo>
                  <a:pt x="1698594" y="772358"/>
                  <a:pt x="1701196" y="754539"/>
                  <a:pt x="1704513" y="736847"/>
                </a:cubicBezTo>
                <a:cubicBezTo>
                  <a:pt x="1710075" y="707186"/>
                  <a:pt x="1717023" y="677789"/>
                  <a:pt x="1722268" y="648070"/>
                </a:cubicBezTo>
                <a:cubicBezTo>
                  <a:pt x="1725904" y="627464"/>
                  <a:pt x="1728187" y="606641"/>
                  <a:pt x="1731146" y="585927"/>
                </a:cubicBezTo>
                <a:cubicBezTo>
                  <a:pt x="1722152" y="262147"/>
                  <a:pt x="1797627" y="341689"/>
                  <a:pt x="1713391" y="257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463AFFE0-A008-42C1-B59F-748C71F75038}"/>
              </a:ext>
            </a:extLst>
          </p:cNvPr>
          <p:cNvSpPr/>
          <p:nvPr/>
        </p:nvSpPr>
        <p:spPr>
          <a:xfrm>
            <a:off x="3533313" y="1260629"/>
            <a:ext cx="1003238" cy="417251"/>
          </a:xfrm>
          <a:custGeom>
            <a:avLst/>
            <a:gdLst>
              <a:gd name="connsiteX0" fmla="*/ 0 w 1003238"/>
              <a:gd name="connsiteY0" fmla="*/ 124288 h 417251"/>
              <a:gd name="connsiteX1" fmla="*/ 62143 w 1003238"/>
              <a:gd name="connsiteY1" fmla="*/ 195309 h 417251"/>
              <a:gd name="connsiteX2" fmla="*/ 115409 w 1003238"/>
              <a:gd name="connsiteY2" fmla="*/ 221942 h 417251"/>
              <a:gd name="connsiteX3" fmla="*/ 159798 w 1003238"/>
              <a:gd name="connsiteY3" fmla="*/ 248575 h 417251"/>
              <a:gd name="connsiteX4" fmla="*/ 337351 w 1003238"/>
              <a:gd name="connsiteY4" fmla="*/ 372862 h 417251"/>
              <a:gd name="connsiteX5" fmla="*/ 399495 w 1003238"/>
              <a:gd name="connsiteY5" fmla="*/ 399495 h 417251"/>
              <a:gd name="connsiteX6" fmla="*/ 488271 w 1003238"/>
              <a:gd name="connsiteY6" fmla="*/ 417251 h 417251"/>
              <a:gd name="connsiteX7" fmla="*/ 754602 w 1003238"/>
              <a:gd name="connsiteY7" fmla="*/ 390618 h 417251"/>
              <a:gd name="connsiteX8" fmla="*/ 798990 w 1003238"/>
              <a:gd name="connsiteY8" fmla="*/ 372862 h 417251"/>
              <a:gd name="connsiteX9" fmla="*/ 941033 w 1003238"/>
              <a:gd name="connsiteY9" fmla="*/ 275208 h 417251"/>
              <a:gd name="connsiteX10" fmla="*/ 985421 w 1003238"/>
              <a:gd name="connsiteY10" fmla="*/ 230820 h 417251"/>
              <a:gd name="connsiteX11" fmla="*/ 1003176 w 1003238"/>
              <a:gd name="connsiteY11" fmla="*/ 168676 h 417251"/>
              <a:gd name="connsiteX12" fmla="*/ 976543 w 1003238"/>
              <a:gd name="connsiteY12" fmla="*/ 88777 h 417251"/>
              <a:gd name="connsiteX13" fmla="*/ 807868 w 1003238"/>
              <a:gd name="connsiteY13" fmla="*/ 8878 h 417251"/>
              <a:gd name="connsiteX14" fmla="*/ 745724 w 1003238"/>
              <a:gd name="connsiteY14" fmla="*/ 0 h 417251"/>
              <a:gd name="connsiteX15" fmla="*/ 97654 w 1003238"/>
              <a:gd name="connsiteY15" fmla="*/ 8878 h 417251"/>
              <a:gd name="connsiteX16" fmla="*/ 62143 w 1003238"/>
              <a:gd name="connsiteY16" fmla="*/ 17755 h 417251"/>
              <a:gd name="connsiteX17" fmla="*/ 0 w 1003238"/>
              <a:gd name="connsiteY17" fmla="*/ 124288 h 417251"/>
              <a:gd name="connsiteX18" fmla="*/ 17755 w 1003238"/>
              <a:gd name="connsiteY18" fmla="*/ 177554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3238" h="417251">
                <a:moveTo>
                  <a:pt x="0" y="124288"/>
                </a:moveTo>
                <a:cubicBezTo>
                  <a:pt x="20714" y="147962"/>
                  <a:pt x="38129" y="174990"/>
                  <a:pt x="62143" y="195309"/>
                </a:cubicBezTo>
                <a:cubicBezTo>
                  <a:pt x="77297" y="208132"/>
                  <a:pt x="97982" y="212436"/>
                  <a:pt x="115409" y="221942"/>
                </a:cubicBezTo>
                <a:cubicBezTo>
                  <a:pt x="130557" y="230205"/>
                  <a:pt x="145907" y="238339"/>
                  <a:pt x="159798" y="248575"/>
                </a:cubicBezTo>
                <a:cubicBezTo>
                  <a:pt x="287304" y="342526"/>
                  <a:pt x="241628" y="328682"/>
                  <a:pt x="337351" y="372862"/>
                </a:cubicBezTo>
                <a:cubicBezTo>
                  <a:pt x="357814" y="382306"/>
                  <a:pt x="377874" y="393136"/>
                  <a:pt x="399495" y="399495"/>
                </a:cubicBezTo>
                <a:cubicBezTo>
                  <a:pt x="428447" y="408010"/>
                  <a:pt x="458679" y="411332"/>
                  <a:pt x="488271" y="417251"/>
                </a:cubicBezTo>
                <a:cubicBezTo>
                  <a:pt x="577048" y="408373"/>
                  <a:pt x="666279" y="403236"/>
                  <a:pt x="754602" y="390618"/>
                </a:cubicBezTo>
                <a:cubicBezTo>
                  <a:pt x="770378" y="388364"/>
                  <a:pt x="785101" y="380675"/>
                  <a:pt x="798990" y="372862"/>
                </a:cubicBezTo>
                <a:cubicBezTo>
                  <a:pt x="824080" y="358749"/>
                  <a:pt x="910003" y="306238"/>
                  <a:pt x="941033" y="275208"/>
                </a:cubicBezTo>
                <a:cubicBezTo>
                  <a:pt x="1000217" y="216024"/>
                  <a:pt x="914400" y="278167"/>
                  <a:pt x="985421" y="230820"/>
                </a:cubicBezTo>
                <a:cubicBezTo>
                  <a:pt x="988708" y="220959"/>
                  <a:pt x="1004350" y="176306"/>
                  <a:pt x="1003176" y="168676"/>
                </a:cubicBezTo>
                <a:cubicBezTo>
                  <a:pt x="998907" y="140929"/>
                  <a:pt x="995744" y="109258"/>
                  <a:pt x="976543" y="88777"/>
                </a:cubicBezTo>
                <a:cubicBezTo>
                  <a:pt x="938620" y="48326"/>
                  <a:pt x="863836" y="20871"/>
                  <a:pt x="807868" y="8878"/>
                </a:cubicBezTo>
                <a:cubicBezTo>
                  <a:pt x="787407" y="4494"/>
                  <a:pt x="766439" y="2959"/>
                  <a:pt x="745724" y="0"/>
                </a:cubicBezTo>
                <a:lnTo>
                  <a:pt x="97654" y="8878"/>
                </a:lnTo>
                <a:cubicBezTo>
                  <a:pt x="85457" y="9195"/>
                  <a:pt x="71904" y="10434"/>
                  <a:pt x="62143" y="17755"/>
                </a:cubicBezTo>
                <a:cubicBezTo>
                  <a:pt x="28215" y="43201"/>
                  <a:pt x="15471" y="88190"/>
                  <a:pt x="0" y="124288"/>
                </a:cubicBezTo>
                <a:cubicBezTo>
                  <a:pt x="9698" y="172780"/>
                  <a:pt x="-1793" y="158006"/>
                  <a:pt x="17755" y="177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DF760CC7-A85D-4E60-ACCE-B19107529D8B}"/>
              </a:ext>
            </a:extLst>
          </p:cNvPr>
          <p:cNvSpPr/>
          <p:nvPr/>
        </p:nvSpPr>
        <p:spPr>
          <a:xfrm>
            <a:off x="5183159" y="771227"/>
            <a:ext cx="3321782" cy="1776664"/>
          </a:xfrm>
          <a:custGeom>
            <a:avLst/>
            <a:gdLst>
              <a:gd name="connsiteX0" fmla="*/ 1359684 w 3321782"/>
              <a:gd name="connsiteY0" fmla="*/ 1137472 h 1776664"/>
              <a:gd name="connsiteX1" fmla="*/ 569571 w 3321782"/>
              <a:gd name="connsiteY1" fmla="*/ 1235126 h 1776664"/>
              <a:gd name="connsiteX2" fmla="*/ 329874 w 3321782"/>
              <a:gd name="connsiteY2" fmla="*/ 1288392 h 1776664"/>
              <a:gd name="connsiteX3" fmla="*/ 10278 w 3321782"/>
              <a:gd name="connsiteY3" fmla="*/ 1412680 h 1776664"/>
              <a:gd name="connsiteX4" fmla="*/ 1400 w 3321782"/>
              <a:gd name="connsiteY4" fmla="*/ 1465946 h 1776664"/>
              <a:gd name="connsiteX5" fmla="*/ 45789 w 3321782"/>
              <a:gd name="connsiteY5" fmla="*/ 1528090 h 1776664"/>
              <a:gd name="connsiteX6" fmla="*/ 214464 w 3321782"/>
              <a:gd name="connsiteY6" fmla="*/ 1652377 h 1776664"/>
              <a:gd name="connsiteX7" fmla="*/ 365385 w 3321782"/>
              <a:gd name="connsiteY7" fmla="*/ 1687888 h 1776664"/>
              <a:gd name="connsiteX8" fmla="*/ 1031210 w 3321782"/>
              <a:gd name="connsiteY8" fmla="*/ 1758909 h 1776664"/>
              <a:gd name="connsiteX9" fmla="*/ 1430705 w 3321782"/>
              <a:gd name="connsiteY9" fmla="*/ 1767787 h 1776664"/>
              <a:gd name="connsiteX10" fmla="*/ 1750301 w 3321782"/>
              <a:gd name="connsiteY10" fmla="*/ 1776664 h 1776664"/>
              <a:gd name="connsiteX11" fmla="*/ 2469392 w 3321782"/>
              <a:gd name="connsiteY11" fmla="*/ 1723398 h 1776664"/>
              <a:gd name="connsiteX12" fmla="*/ 2744600 w 3321782"/>
              <a:gd name="connsiteY12" fmla="*/ 1670132 h 1776664"/>
              <a:gd name="connsiteX13" fmla="*/ 2904398 w 3321782"/>
              <a:gd name="connsiteY13" fmla="*/ 1643499 h 1776664"/>
              <a:gd name="connsiteX14" fmla="*/ 2993175 w 3321782"/>
              <a:gd name="connsiteY14" fmla="*/ 1607989 h 1776664"/>
              <a:gd name="connsiteX15" fmla="*/ 3108585 w 3321782"/>
              <a:gd name="connsiteY15" fmla="*/ 1581356 h 1776664"/>
              <a:gd name="connsiteX16" fmla="*/ 3250627 w 3321782"/>
              <a:gd name="connsiteY16" fmla="*/ 1536967 h 1776664"/>
              <a:gd name="connsiteX17" fmla="*/ 3303893 w 3321782"/>
              <a:gd name="connsiteY17" fmla="*/ 1501456 h 1776664"/>
              <a:gd name="connsiteX18" fmla="*/ 3268383 w 3321782"/>
              <a:gd name="connsiteY18" fmla="*/ 1368291 h 1776664"/>
              <a:gd name="connsiteX19" fmla="*/ 3037563 w 3321782"/>
              <a:gd name="connsiteY19" fmla="*/ 1270637 h 1776664"/>
              <a:gd name="connsiteX20" fmla="*/ 2460515 w 3321782"/>
              <a:gd name="connsiteY20" fmla="*/ 1119717 h 1776664"/>
              <a:gd name="connsiteX21" fmla="*/ 1901222 w 3321782"/>
              <a:gd name="connsiteY21" fmla="*/ 1128594 h 1776664"/>
              <a:gd name="connsiteX22" fmla="*/ 1812445 w 3321782"/>
              <a:gd name="connsiteY22" fmla="*/ 1146350 h 1776664"/>
              <a:gd name="connsiteX23" fmla="*/ 1475093 w 3321782"/>
              <a:gd name="connsiteY23" fmla="*/ 1137472 h 1776664"/>
              <a:gd name="connsiteX24" fmla="*/ 1093354 w 3321782"/>
              <a:gd name="connsiteY24" fmla="*/ 1155227 h 1776664"/>
              <a:gd name="connsiteX25" fmla="*/ 827024 w 3321782"/>
              <a:gd name="connsiteY25" fmla="*/ 1164105 h 1776664"/>
              <a:gd name="connsiteX26" fmla="*/ 791513 w 3321782"/>
              <a:gd name="connsiteY26" fmla="*/ 1137472 h 1776664"/>
              <a:gd name="connsiteX27" fmla="*/ 764880 w 3321782"/>
              <a:gd name="connsiteY27" fmla="*/ 720222 h 1776664"/>
              <a:gd name="connsiteX28" fmla="*/ 720491 w 3321782"/>
              <a:gd name="connsiteY28" fmla="*/ 489402 h 1776664"/>
              <a:gd name="connsiteX29" fmla="*/ 605082 w 3321782"/>
              <a:gd name="connsiteY29" fmla="*/ 89907 h 1776664"/>
              <a:gd name="connsiteX30" fmla="*/ 711614 w 3321782"/>
              <a:gd name="connsiteY30" fmla="*/ 1130 h 1776664"/>
              <a:gd name="connsiteX31" fmla="*/ 2105408 w 3321782"/>
              <a:gd name="connsiteY31" fmla="*/ 27763 h 1776664"/>
              <a:gd name="connsiteX32" fmla="*/ 2389493 w 3321782"/>
              <a:gd name="connsiteY32" fmla="*/ 89907 h 1776664"/>
              <a:gd name="connsiteX33" fmla="*/ 2425004 w 3321782"/>
              <a:gd name="connsiteY33" fmla="*/ 98785 h 1776664"/>
              <a:gd name="connsiteX34" fmla="*/ 2442759 w 3321782"/>
              <a:gd name="connsiteY34" fmla="*/ 196439 h 1776664"/>
              <a:gd name="connsiteX35" fmla="*/ 2442759 w 3321782"/>
              <a:gd name="connsiteY35" fmla="*/ 1039818 h 1776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21782" h="1776664">
                <a:moveTo>
                  <a:pt x="1359684" y="1137472"/>
                </a:moveTo>
                <a:cubicBezTo>
                  <a:pt x="670577" y="1233182"/>
                  <a:pt x="935229" y="1213618"/>
                  <a:pt x="569571" y="1235126"/>
                </a:cubicBezTo>
                <a:cubicBezTo>
                  <a:pt x="489672" y="1252881"/>
                  <a:pt x="408691" y="1266323"/>
                  <a:pt x="329874" y="1288392"/>
                </a:cubicBezTo>
                <a:cubicBezTo>
                  <a:pt x="176913" y="1331221"/>
                  <a:pt x="137469" y="1353977"/>
                  <a:pt x="10278" y="1412680"/>
                </a:cubicBezTo>
                <a:cubicBezTo>
                  <a:pt x="7319" y="1430435"/>
                  <a:pt x="-3894" y="1448742"/>
                  <a:pt x="1400" y="1465946"/>
                </a:cubicBezTo>
                <a:cubicBezTo>
                  <a:pt x="8886" y="1490277"/>
                  <a:pt x="27789" y="1510090"/>
                  <a:pt x="45789" y="1528090"/>
                </a:cubicBezTo>
                <a:cubicBezTo>
                  <a:pt x="68659" y="1550960"/>
                  <a:pt x="164828" y="1635831"/>
                  <a:pt x="214464" y="1652377"/>
                </a:cubicBezTo>
                <a:cubicBezTo>
                  <a:pt x="263493" y="1668720"/>
                  <a:pt x="314407" y="1679392"/>
                  <a:pt x="365385" y="1687888"/>
                </a:cubicBezTo>
                <a:cubicBezTo>
                  <a:pt x="574686" y="1722771"/>
                  <a:pt x="819509" y="1748706"/>
                  <a:pt x="1031210" y="1758909"/>
                </a:cubicBezTo>
                <a:cubicBezTo>
                  <a:pt x="1164253" y="1765321"/>
                  <a:pt x="1297548" y="1764499"/>
                  <a:pt x="1430705" y="1767787"/>
                </a:cubicBezTo>
                <a:lnTo>
                  <a:pt x="1750301" y="1776664"/>
                </a:lnTo>
                <a:cubicBezTo>
                  <a:pt x="1989998" y="1758909"/>
                  <a:pt x="2230406" y="1749004"/>
                  <a:pt x="2469392" y="1723398"/>
                </a:cubicBezTo>
                <a:cubicBezTo>
                  <a:pt x="2562299" y="1713444"/>
                  <a:pt x="2652699" y="1687012"/>
                  <a:pt x="2744600" y="1670132"/>
                </a:cubicBezTo>
                <a:cubicBezTo>
                  <a:pt x="2797712" y="1660377"/>
                  <a:pt x="2851132" y="1652377"/>
                  <a:pt x="2904398" y="1643499"/>
                </a:cubicBezTo>
                <a:cubicBezTo>
                  <a:pt x="2933990" y="1631662"/>
                  <a:pt x="2962684" y="1617269"/>
                  <a:pt x="2993175" y="1607989"/>
                </a:cubicBezTo>
                <a:cubicBezTo>
                  <a:pt x="3030946" y="1596494"/>
                  <a:pt x="3070526" y="1591855"/>
                  <a:pt x="3108585" y="1581356"/>
                </a:cubicBezTo>
                <a:cubicBezTo>
                  <a:pt x="3156404" y="1568164"/>
                  <a:pt x="3203280" y="1551763"/>
                  <a:pt x="3250627" y="1536967"/>
                </a:cubicBezTo>
                <a:cubicBezTo>
                  <a:pt x="3268382" y="1525130"/>
                  <a:pt x="3290562" y="1518119"/>
                  <a:pt x="3303893" y="1501456"/>
                </a:cubicBezTo>
                <a:cubicBezTo>
                  <a:pt x="3340423" y="1455794"/>
                  <a:pt x="3317235" y="1398823"/>
                  <a:pt x="3268383" y="1368291"/>
                </a:cubicBezTo>
                <a:cubicBezTo>
                  <a:pt x="3197539" y="1324014"/>
                  <a:pt x="3115786" y="1299971"/>
                  <a:pt x="3037563" y="1270637"/>
                </a:cubicBezTo>
                <a:cubicBezTo>
                  <a:pt x="2758295" y="1165912"/>
                  <a:pt x="2764497" y="1180513"/>
                  <a:pt x="2460515" y="1119717"/>
                </a:cubicBezTo>
                <a:cubicBezTo>
                  <a:pt x="2274084" y="1122676"/>
                  <a:pt x="2087519" y="1120938"/>
                  <a:pt x="1901222" y="1128594"/>
                </a:cubicBezTo>
                <a:cubicBezTo>
                  <a:pt x="1871069" y="1129833"/>
                  <a:pt x="1842617" y="1145721"/>
                  <a:pt x="1812445" y="1146350"/>
                </a:cubicBezTo>
                <a:lnTo>
                  <a:pt x="1475093" y="1137472"/>
                </a:lnTo>
                <a:lnTo>
                  <a:pt x="1093354" y="1155227"/>
                </a:lnTo>
                <a:cubicBezTo>
                  <a:pt x="1004603" y="1158874"/>
                  <a:pt x="915697" y="1169321"/>
                  <a:pt x="827024" y="1164105"/>
                </a:cubicBezTo>
                <a:cubicBezTo>
                  <a:pt x="812253" y="1163236"/>
                  <a:pt x="803350" y="1146350"/>
                  <a:pt x="791513" y="1137472"/>
                </a:cubicBezTo>
                <a:cubicBezTo>
                  <a:pt x="782635" y="998389"/>
                  <a:pt x="780062" y="858759"/>
                  <a:pt x="764880" y="720222"/>
                </a:cubicBezTo>
                <a:cubicBezTo>
                  <a:pt x="756345" y="642338"/>
                  <a:pt x="738513" y="565651"/>
                  <a:pt x="720491" y="489402"/>
                </a:cubicBezTo>
                <a:cubicBezTo>
                  <a:pt x="685769" y="342503"/>
                  <a:pt x="648446" y="228672"/>
                  <a:pt x="605082" y="89907"/>
                </a:cubicBezTo>
                <a:cubicBezTo>
                  <a:pt x="616405" y="-12011"/>
                  <a:pt x="588691" y="-333"/>
                  <a:pt x="711614" y="1130"/>
                </a:cubicBezTo>
                <a:lnTo>
                  <a:pt x="2105408" y="27763"/>
                </a:lnTo>
                <a:lnTo>
                  <a:pt x="2389493" y="89907"/>
                </a:lnTo>
                <a:cubicBezTo>
                  <a:pt x="2401404" y="92554"/>
                  <a:pt x="2419547" y="87872"/>
                  <a:pt x="2425004" y="98785"/>
                </a:cubicBezTo>
                <a:cubicBezTo>
                  <a:pt x="2439800" y="128377"/>
                  <a:pt x="2442135" y="163360"/>
                  <a:pt x="2442759" y="196439"/>
                </a:cubicBezTo>
                <a:cubicBezTo>
                  <a:pt x="2448062" y="477515"/>
                  <a:pt x="2442759" y="758692"/>
                  <a:pt x="2442759" y="10398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5962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5D7149-2E6E-4298-A471-610300959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Radiación</a:t>
            </a:r>
            <a:endParaRPr lang="es-CL" sz="5400" dirty="0"/>
          </a:p>
        </p:txBody>
      </p:sp>
      <p:pic>
        <p:nvPicPr>
          <p:cNvPr id="9218" name="Picture 2" descr="Para Qué Sirve Un Horno Solar - Beneficios, Funcionamiento, Partes">
            <a:extLst>
              <a:ext uri="{FF2B5EF4-FFF2-40B4-BE49-F238E27FC236}">
                <a16:creationId xmlns:a16="http://schemas.microsoft.com/office/drawing/2014/main" id="{C256594B-69A4-4659-8A13-229A2BA9D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5" r="36167" b="1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099B127-D02C-4FE6-B725-01A1D8024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>
                <a:normAutofit fontScale="92500"/>
              </a:bodyPr>
              <a:lstStyle/>
              <a:p>
                <a:r>
                  <a:rPr lang="es-ES" sz="2200" dirty="0"/>
                  <a:t>La radiación también puede estar siendo absorbida por el material desde el sol u otra fuente en particular.</a:t>
                </a:r>
              </a:p>
              <a:p>
                <a:r>
                  <a:rPr lang="es-ES" sz="2200" dirty="0"/>
                  <a:t>En este caso la cantidad de radiación absorbida 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sz="2200" b="0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s-ES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" sz="2200" b="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s-CL" sz="2200" dirty="0"/>
              </a:p>
              <a:p>
                <a:r>
                  <a:rPr lang="es-CL" sz="2200" dirty="0"/>
                  <a:t>Donde </a:t>
                </a:r>
                <a:r>
                  <a:rPr lang="es-CL" sz="2200" dirty="0">
                    <a:latin typeface="Symbol" panose="05050102010706020507" pitchFamily="18" charset="2"/>
                  </a:rPr>
                  <a:t>a</a:t>
                </a:r>
                <a:r>
                  <a:rPr lang="es-CL" sz="2200" dirty="0"/>
                  <a:t> es llamada absortividad se encuentra entre 0 y 1. Si </a:t>
                </a:r>
                <a:r>
                  <a:rPr lang="es-CL" sz="2200" dirty="0">
                    <a:latin typeface="Symbol" panose="05050102010706020507" pitchFamily="18" charset="2"/>
                  </a:rPr>
                  <a:t>a</a:t>
                </a:r>
                <a:r>
                  <a:rPr lang="es-CL" sz="2200" dirty="0"/>
                  <a:t> </a:t>
                </a:r>
                <a:r>
                  <a:rPr lang="pt-BR" sz="2200" dirty="0"/>
                  <a:t>&lt; 1 </a:t>
                </a:r>
                <a:r>
                  <a:rPr lang="es-ES" sz="2200" dirty="0"/>
                  <a:t>entonces parte de la radiación es reflejada (en materiales opacos) o transmitida (en materiales semi transparentes).</a:t>
                </a:r>
              </a:p>
              <a:p>
                <a:r>
                  <a:rPr lang="es-ES" sz="2200" dirty="0"/>
                  <a:t>Este valor no solo depende del material si no que también de la longitud de onda siendo absorbida.</a:t>
                </a:r>
              </a:p>
              <a:p>
                <a:endParaRPr lang="es-CL" sz="22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099B127-D02C-4FE6-B725-01A1D8024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  <a:blipFill>
                <a:blip r:embed="rId3"/>
                <a:stretch>
                  <a:fillRect l="-877" t="-1748" r="-78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547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 descr="Hornos industriales: resistencias eléctricas, tipos y usos |  JulioMartínezNaya.com">
            <a:extLst>
              <a:ext uri="{FF2B5EF4-FFF2-40B4-BE49-F238E27FC236}">
                <a16:creationId xmlns:a16="http://schemas.microsoft.com/office/drawing/2014/main" id="{FF2BD7EE-5146-47D0-9E91-D2771B2D6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9875" y="555625"/>
            <a:ext cx="3057525" cy="4629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orno Eléctrico 26 Litros BLANIK | LA CASITA">
            <a:extLst>
              <a:ext uri="{FF2B5EF4-FFF2-40B4-BE49-F238E27FC236}">
                <a16:creationId xmlns:a16="http://schemas.microsoft.com/office/drawing/2014/main" id="{75503519-8AF8-4520-A4B1-CEAD833C2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59313" y="555625"/>
            <a:ext cx="5991225" cy="4629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947DF78-0733-4EAC-B4D4-2E99344F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Hornos</a:t>
            </a:r>
          </a:p>
        </p:txBody>
      </p:sp>
    </p:spTree>
    <p:extLst>
      <p:ext uri="{BB962C8B-B14F-4D97-AF65-F5344CB8AC3E}">
        <p14:creationId xmlns:p14="http://schemas.microsoft.com/office/powerpoint/2010/main" val="2101768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1E82B-6040-4C84-97AF-E052540B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Flujo de calor radiante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B633DF6-5954-4153-9739-3FCDD83316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L" sz="2800" dirty="0"/>
                  <a:t>Si consideramos la transferencia de calor hacia un material gris (</a:t>
                </a:r>
                <a:r>
                  <a:rPr lang="es-CL" sz="2800" dirty="0">
                    <a:latin typeface="Symbol" panose="05050102010706020507" pitchFamily="18" charset="2"/>
                  </a:rPr>
                  <a:t>a</a:t>
                </a:r>
                <a:r>
                  <a:rPr lang="es-CL" sz="2800" dirty="0"/>
                  <a:t> = </a:t>
                </a:r>
                <a:r>
                  <a:rPr lang="es-CL" sz="2800" dirty="0">
                    <a:latin typeface="Symbol" panose="05050102010706020507" pitchFamily="18" charset="2"/>
                  </a:rPr>
                  <a:t>e</a:t>
                </a:r>
                <a:r>
                  <a:rPr lang="es-CL" sz="2800" dirty="0"/>
                  <a:t>) confinado en un volumen radiante, como un horno a </a:t>
                </a:r>
                <a:r>
                  <a:rPr lang="es-CL" sz="2800" dirty="0" err="1"/>
                  <a:t>T°</a:t>
                </a:r>
                <a:r>
                  <a:rPr lang="es-CL" sz="2800" dirty="0"/>
                  <a:t> = T</a:t>
                </a:r>
                <a:r>
                  <a:rPr lang="es-CL" sz="2800" baseline="-25000" dirty="0"/>
                  <a:t>ext</a:t>
                </a:r>
                <a:r>
                  <a:rPr lang="es-CL" sz="2800" dirty="0"/>
                  <a:t>, este horno puede considerarse como un cuerpo negro y el flujo de calor neto puede expresarse como: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𝜀𝜎</m:t>
                    </m:r>
                    <m:sSubSup>
                      <m:sSub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𝜀𝜎</m:t>
                    </m:r>
                    <m:d>
                      <m:d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endParaRPr lang="es-CL" sz="2800" dirty="0"/>
              </a:p>
              <a:p>
                <a:r>
                  <a:rPr lang="es-CL" sz="2800" dirty="0"/>
                  <a:t>También puede expresarse como:</a:t>
                </a:r>
              </a:p>
              <a:p>
                <a:r>
                  <a:rPr lang="es-CL" sz="2800" dirty="0"/>
                  <a:t> q’’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𝜀𝜎</m:t>
                        </m:r>
                        <m:d>
                          <m:dPr>
                            <m:ctrlPr>
                              <a:rPr lang="es-ES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s-ES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s-ES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  <m:sup>
                                <m:r>
                                  <a:rPr lang="es-E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B633DF6-5954-4153-9739-3FCDD8331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 r="-144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223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F4CDC-DBFE-443B-BB7C-68E3A596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Transferencia de calor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18C176-2545-4CB1-B8E1-0AF4B014A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Mecanismos de transferencia de calor generalmente operan de manera simultanea.</a:t>
            </a:r>
          </a:p>
          <a:p>
            <a:r>
              <a:rPr lang="es-ES" dirty="0"/>
              <a:t>Existen mecanismos predominantes dependiendo de las características del sistema.</a:t>
            </a:r>
          </a:p>
          <a:p>
            <a:r>
              <a:rPr lang="es-ES" dirty="0"/>
              <a:t>Propiedades relevantes de los materiales: Conductividad, emisividad, absortividad.</a:t>
            </a:r>
          </a:p>
          <a:p>
            <a:r>
              <a:rPr lang="es-ES" dirty="0"/>
              <a:t>Coeficiente de transferencia de calor por convección: Depende de las características del fluido, cambia dinámicamente con la velocidad.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68356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EE51A-6284-4FF8-8774-4544673B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Resistencia térmica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70BAA10-C7CC-4539-A8B1-FE9371ADC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Las ecuaciones de transferencia de calor pueden ser expresadas de la siguiente forma: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s-CL" dirty="0"/>
              </a:p>
              <a:p>
                <a:r>
                  <a:rPr lang="es-CL" dirty="0"/>
                  <a:t>En los tres modos de transferencia de calor podemos considerar R como un factor de resistencia térmica (resistencia al flujo de calor)</a:t>
                </a:r>
              </a:p>
              <a:p>
                <a:r>
                  <a:rPr lang="es-CL" dirty="0"/>
                  <a:t>Este concepto es extremadamente útil para resolver problemas de transferencia de calor ya que podemos realizar analogías con otras formas de transferencia de energía y masa (como la energía eléctrica)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70BAA10-C7CC-4539-A8B1-FE9371ADC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225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6AE61-1C7C-4F7F-A2E7-85AAA2BB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67C8C7-2B18-4360-BC8E-4B33B21A5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termodinámica se encarga de cuantificar la cantidad de calor necesaria para que un sistema pase de un estado a otro, sin preocuparse a la velocidad que este fenómeno ocurre.</a:t>
            </a:r>
          </a:p>
          <a:p>
            <a:r>
              <a:rPr lang="es-ES" dirty="0"/>
              <a:t>El estudio de la transferencia de calor permite poner en práctica los fenómenos estudiados en termodinámica p. ej.: No es lo mismo un pistón de acero que un pistón de alúmina.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95873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D46C1-933E-484C-9616-B207C138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Relación con la primera ley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BB19B5-90FA-4818-A5AD-B918C8B7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2523"/>
          </a:xfrm>
        </p:spPr>
        <p:txBody>
          <a:bodyPr/>
          <a:lstStyle/>
          <a:p>
            <a:r>
              <a:rPr lang="es-ES" dirty="0"/>
              <a:t>Según la conservación de la energía, un sistema cerrado solo puede intercambiar energía con su entorno a través del calor y el trabajo.</a:t>
            </a:r>
          </a:p>
          <a:p>
            <a:r>
              <a:rPr lang="es-ES" dirty="0"/>
              <a:t>También podemos aplicar este balance para un volumen de control, es decir, una región del espacio donde existe un flujo de masa.</a:t>
            </a:r>
            <a:endParaRPr lang="es-CL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4CEE6F-D1EB-4A67-AE5E-D1B76D33EEA4}"/>
              </a:ext>
            </a:extLst>
          </p:cNvPr>
          <p:cNvSpPr/>
          <p:nvPr/>
        </p:nvSpPr>
        <p:spPr>
          <a:xfrm>
            <a:off x="838200" y="4520629"/>
            <a:ext cx="9949665" cy="14692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1F1E5AC-E180-45E5-B8DD-1D2C2AC61B8C}"/>
              </a:ext>
            </a:extLst>
          </p:cNvPr>
          <p:cNvCxnSpPr>
            <a:cxnSpLocks/>
          </p:cNvCxnSpPr>
          <p:nvPr/>
        </p:nvCxnSpPr>
        <p:spPr>
          <a:xfrm>
            <a:off x="838200" y="4479533"/>
            <a:ext cx="9949665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3E2625D-0AD2-4DEE-8D34-BC7FA650D6AA}"/>
              </a:ext>
            </a:extLst>
          </p:cNvPr>
          <p:cNvCxnSpPr>
            <a:cxnSpLocks/>
          </p:cNvCxnSpPr>
          <p:nvPr/>
        </p:nvCxnSpPr>
        <p:spPr>
          <a:xfrm>
            <a:off x="838199" y="5988121"/>
            <a:ext cx="9949665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46CFB00-5BF5-463B-B223-A3E49794CDE4}"/>
              </a:ext>
            </a:extLst>
          </p:cNvPr>
          <p:cNvSpPr/>
          <p:nvPr/>
        </p:nvSpPr>
        <p:spPr>
          <a:xfrm>
            <a:off x="482030" y="5043760"/>
            <a:ext cx="1078786" cy="51370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dm/</a:t>
            </a:r>
            <a:r>
              <a:rPr lang="es-ES" dirty="0" err="1"/>
              <a:t>dt</a:t>
            </a:r>
            <a:endParaRPr lang="es-CL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B090B91-254C-4DE4-977D-12254A78357E}"/>
              </a:ext>
            </a:extLst>
          </p:cNvPr>
          <p:cNvSpPr/>
          <p:nvPr/>
        </p:nvSpPr>
        <p:spPr>
          <a:xfrm>
            <a:off x="10065249" y="5043760"/>
            <a:ext cx="1078786" cy="51370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dm/</a:t>
            </a:r>
            <a:r>
              <a:rPr lang="es-ES" dirty="0" err="1"/>
              <a:t>dt</a:t>
            </a:r>
            <a:endParaRPr lang="es-CL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208CD30-64EC-4883-9B59-0CC883F06FDD}"/>
              </a:ext>
            </a:extLst>
          </p:cNvPr>
          <p:cNvSpPr/>
          <p:nvPr/>
        </p:nvSpPr>
        <p:spPr>
          <a:xfrm>
            <a:off x="3866078" y="4031753"/>
            <a:ext cx="3893906" cy="2537716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Volumen de control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61141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CCF638-0AA3-49E9-B75A-EFDB9FF3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s-ES" dirty="0"/>
              <a:t>Relación con la primera ley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5FB12-CCD9-4158-920C-58C4DEB1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s-ES" sz="2000"/>
              <a:t>La energía interna de un sistema no solo consiste de su energía térmica y mecánica si no que también existen en otras formas p. ej: química, de superficie, radiactiva, etc.</a:t>
            </a:r>
          </a:p>
          <a:p>
            <a:r>
              <a:rPr lang="es-ES" sz="2000"/>
              <a:t>Estas formas de energía pueden ser a su vez transformadas en calor y/o en trabajo, por lo tanto a la hora de realizar un balance de energía tiene que considerarse la conversión de energía en calor o trabajo dentro del sistema, a esto le llamamos generación.</a:t>
            </a:r>
            <a:endParaRPr lang="es-CL" sz="2000"/>
          </a:p>
        </p:txBody>
      </p:sp>
      <p:pic>
        <p:nvPicPr>
          <p:cNvPr id="13314" name="Picture 2" descr="La Central Nuclear de Springfield">
            <a:extLst>
              <a:ext uri="{FF2B5EF4-FFF2-40B4-BE49-F238E27FC236}">
                <a16:creationId xmlns:a16="http://schemas.microsoft.com/office/drawing/2014/main" id="{2BF3A5D6-022A-437A-A49A-2D84732F1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23228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096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29A4CD-233D-45F6-9E03-DA7E37D4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s-ES" sz="4000"/>
              <a:t>Balance de energía</a:t>
            </a:r>
            <a:endParaRPr lang="es-CL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3BCBAC8-6885-46A3-B0FB-94AE03AFD1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397" y="2418408"/>
                <a:ext cx="4959603" cy="3522569"/>
              </a:xfrm>
            </p:spPr>
            <p:txBody>
              <a:bodyPr anchor="t">
                <a:normAutofit/>
              </a:bodyPr>
              <a:lstStyle/>
              <a:p>
                <a:r>
                  <a:rPr lang="es-ES" sz="2000" dirty="0"/>
                  <a:t>El cambio de energía en un sistema puede ser expresado como:</a:t>
                </a:r>
              </a:p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s-C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𝑠𝑖𝑠𝑡</m:t>
                        </m:r>
                      </m:sub>
                    </m:sSub>
                    <m:r>
                      <a:rPr lang="es-E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s-E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s-CL" sz="2000" dirty="0"/>
                  <a:t>, aplicando la derivada temporal: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𝑠𝑖𝑠𝑡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C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s-C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𝑠𝑖𝑠𝑡</m:t>
                            </m:r>
                          </m:sub>
                        </m:sSub>
                      </m:num>
                      <m:den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s-E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s-E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s-CL" sz="2000" dirty="0"/>
              </a:p>
              <a:p>
                <a:r>
                  <a:rPr lang="es-CL" sz="2000" dirty="0"/>
                  <a:t>La energía que entra o sale de un volumen de control es la energía asociada a su calor sensible, calor latente, energía cinética y energía potencial. 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3BCBAC8-6885-46A3-B0FB-94AE03AFD1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397" y="2418408"/>
                <a:ext cx="4959603" cy="3522569"/>
              </a:xfrm>
              <a:blipFill>
                <a:blip r:embed="rId2"/>
                <a:stretch>
                  <a:fillRect l="-1106" t="-190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E6C37612-FF76-4780-B1A1-66440F73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88" y="1023527"/>
            <a:ext cx="5201023" cy="2405473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F280B2-1094-4FD4-ACE3-DDA69BE1E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748" y="4708126"/>
            <a:ext cx="2790825" cy="762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83C7095-C11E-4A90-96FD-DFED304B4D8A}"/>
              </a:ext>
            </a:extLst>
          </p:cNvPr>
          <p:cNvSpPr txBox="1"/>
          <p:nvPr/>
        </p:nvSpPr>
        <p:spPr>
          <a:xfrm>
            <a:off x="7479587" y="607537"/>
            <a:ext cx="28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Cambio en energía mecánica</a:t>
            </a:r>
            <a:endParaRPr lang="es-CL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19663A-DD04-40C7-91B2-552D74C5F575}"/>
              </a:ext>
            </a:extLst>
          </p:cNvPr>
          <p:cNvSpPr txBox="1"/>
          <p:nvPr/>
        </p:nvSpPr>
        <p:spPr>
          <a:xfrm>
            <a:off x="7566437" y="4170122"/>
            <a:ext cx="271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Cambio en energía térmica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2533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etera con agua hirviendo sobre la estufa de gas Fotografía de stock - Alamy">
            <a:extLst>
              <a:ext uri="{FF2B5EF4-FFF2-40B4-BE49-F238E27FC236}">
                <a16:creationId xmlns:a16="http://schemas.microsoft.com/office/drawing/2014/main" id="{18F5578D-A417-47CC-A9C7-16343554E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6117" b="10261"/>
          <a:stretch/>
        </p:blipFill>
        <p:spPr bwMode="auto">
          <a:xfrm>
            <a:off x="3523488" y="10"/>
            <a:ext cx="8668512" cy="608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910EAD-B19B-41D4-95E6-B17AA108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Termodinámica</a:t>
            </a:r>
            <a:r>
              <a:rPr lang="en-US" dirty="0"/>
              <a:t> v/s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calor</a:t>
            </a:r>
            <a:r>
              <a:rPr lang="en-US" dirty="0"/>
              <a:t> v/s </a:t>
            </a:r>
            <a:r>
              <a:rPr lang="en-US" dirty="0" err="1"/>
              <a:t>transporte</a:t>
            </a:r>
            <a:r>
              <a:rPr lang="en-US" dirty="0"/>
              <a:t> de masa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06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CE575-BCF6-4D06-A9B0-D655A5D3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Relación con la segunda ley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3AA9EEB-9B67-4BCC-B7B5-94F9F5DDB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9821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/>
                  <a:t>Consideremos un sistema que produce trabajo intercambiando calor con dos fuentes de temperatura.</a:t>
                </a:r>
              </a:p>
              <a:p>
                <a:r>
                  <a:rPr lang="es-ES" dirty="0"/>
                  <a:t>Su eficiencia máxima (de Carnot) estará dada por: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endParaRPr lang="es-CL" dirty="0"/>
              </a:p>
              <a:p>
                <a:r>
                  <a:rPr lang="es-CL" dirty="0"/>
                  <a:t>Y su eficiencia real por: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3AA9EEB-9B67-4BCC-B7B5-94F9F5DDB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98213" cy="4351338"/>
              </a:xfrm>
              <a:blipFill>
                <a:blip r:embed="rId2"/>
                <a:stretch>
                  <a:fillRect l="-2034" t="-308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2B482E95-BE14-4BFA-AE98-1E4CB2A63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95" y="1972638"/>
            <a:ext cx="5346619" cy="40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19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478FD4-A905-4BD6-B267-4BA5D1EBF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2611"/>
                <a:ext cx="5655067" cy="5714626"/>
              </a:xfrm>
            </p:spPr>
            <p:txBody>
              <a:bodyPr/>
              <a:lstStyle/>
              <a:p>
                <a:r>
                  <a:rPr lang="es-ES" dirty="0"/>
                  <a:t>El calor que entra y sale del sistema depende de la temperatura de los reservatorios y de la resistencia del medio al flujo de calor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  <a:p>
                <a:r>
                  <a:rPr lang="es-CL" dirty="0"/>
                  <a:t>Podemos demostrar que si consideramos el término de resistencia, la eficiencia real estará dada por: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endParaRPr lang="es-CL" dirty="0"/>
              </a:p>
              <a:p>
                <a:r>
                  <a:rPr lang="es-CL" dirty="0"/>
                  <a:t>Donde </a:t>
                </a:r>
                <a:r>
                  <a:rPr lang="es-CL" dirty="0" err="1"/>
                  <a:t>R</a:t>
                </a:r>
                <a:r>
                  <a:rPr lang="es-CL" baseline="-25000" dirty="0" err="1"/>
                  <a:t>tot</a:t>
                </a:r>
                <a:r>
                  <a:rPr lang="es-CL" dirty="0"/>
                  <a:t> = R</a:t>
                </a:r>
                <a:r>
                  <a:rPr lang="es-CL" baseline="-25000" dirty="0"/>
                  <a:t>T(min)</a:t>
                </a:r>
                <a:r>
                  <a:rPr lang="es-CL" dirty="0"/>
                  <a:t> + R</a:t>
                </a:r>
                <a:r>
                  <a:rPr lang="es-CL" baseline="-25000" dirty="0"/>
                  <a:t>T(</a:t>
                </a:r>
                <a:r>
                  <a:rPr lang="es-CL" baseline="-25000" dirty="0" err="1"/>
                  <a:t>max</a:t>
                </a:r>
                <a:r>
                  <a:rPr lang="es-CL" baseline="-25000" dirty="0"/>
                  <a:t>)</a:t>
                </a: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478FD4-A905-4BD6-B267-4BA5D1EBF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2611"/>
                <a:ext cx="5655067" cy="5714626"/>
              </a:xfrm>
              <a:blipFill>
                <a:blip r:embed="rId2"/>
                <a:stretch>
                  <a:fillRect l="-1942" t="-1814" r="-151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6D96FF7B-0C87-4F89-B94C-7A608CB7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95" y="1972638"/>
            <a:ext cx="5346619" cy="40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3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97D85-4A37-4D72-8DD0-370C0608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FB5A02-C259-4180-A572-0DCC0A56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hemos visto hasta ahora?</a:t>
            </a:r>
            <a:endParaRPr lang="es-CL" dirty="0"/>
          </a:p>
        </p:txBody>
      </p:sp>
      <p:pic>
        <p:nvPicPr>
          <p:cNvPr id="4" name="Picture 2" descr="Rick and Morty - meme">
            <a:extLst>
              <a:ext uri="{FF2B5EF4-FFF2-40B4-BE49-F238E27FC236}">
                <a16:creationId xmlns:a16="http://schemas.microsoft.com/office/drawing/2014/main" id="{E374CE95-EBC8-4673-B0AF-370E4D6CF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/>
          <a:stretch/>
        </p:blipFill>
        <p:spPr bwMode="auto">
          <a:xfrm>
            <a:off x="3752850" y="2220912"/>
            <a:ext cx="8439150" cy="46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504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CFD13-0365-44A4-9F50-0AC18CAB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Tarea: Mapa mental sobre mecanismos de transferencia de calor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58635E-4C87-4546-B89A-1D859C04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5660254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Plazo: </a:t>
            </a:r>
            <a:r>
              <a:rPr lang="es-ES" dirty="0">
                <a:solidFill>
                  <a:srgbClr val="FFFF00"/>
                </a:solidFill>
              </a:rPr>
              <a:t>Lunes 6 de septiembre a las 23:59 </a:t>
            </a:r>
            <a:r>
              <a:rPr lang="es-ES" dirty="0" err="1"/>
              <a:t>via</a:t>
            </a:r>
            <a:r>
              <a:rPr lang="es-ES" dirty="0"/>
              <a:t> </a:t>
            </a:r>
            <a:r>
              <a:rPr lang="es-ES" dirty="0" err="1"/>
              <a:t>Canvas</a:t>
            </a:r>
            <a:endParaRPr lang="es-ES" dirty="0"/>
          </a:p>
          <a:p>
            <a:r>
              <a:rPr lang="es-ES" dirty="0"/>
              <a:t>Incluir en el mapa: Mecanismos de transferencia, modelos matemáticos, propiedades relevantes de la materia para cada mecanismo, condiciones de operación, 3 ejemplos (con imágenes) donde cada mecanismo domina.</a:t>
            </a:r>
          </a:p>
          <a:p>
            <a:r>
              <a:rPr lang="es-ES" dirty="0"/>
              <a:t>Importante: Estudiar y resumir los conceptos.</a:t>
            </a:r>
          </a:p>
          <a:p>
            <a:r>
              <a:rPr lang="es-CL" dirty="0"/>
              <a:t>Entrega en formato </a:t>
            </a:r>
            <a:r>
              <a:rPr lang="es-CL" dirty="0" err="1"/>
              <a:t>ppt</a:t>
            </a:r>
            <a:r>
              <a:rPr lang="es-CL" dirty="0"/>
              <a:t> o un formato de imagen JPG.</a:t>
            </a:r>
          </a:p>
        </p:txBody>
      </p:sp>
      <p:pic>
        <p:nvPicPr>
          <p:cNvPr id="22532" name="Picture 4" descr="Mapas mentales">
            <a:extLst>
              <a:ext uri="{FF2B5EF4-FFF2-40B4-BE49-F238E27FC236}">
                <a16:creationId xmlns:a16="http://schemas.microsoft.com/office/drawing/2014/main" id="{B37134EA-AE16-4B01-92F1-CAAFC6FC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485" y="4376691"/>
            <a:ext cx="3576515" cy="234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328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vantar la mano | Saludconcosas">
            <a:extLst>
              <a:ext uri="{FF2B5EF4-FFF2-40B4-BE49-F238E27FC236}">
                <a16:creationId xmlns:a16="http://schemas.microsoft.com/office/drawing/2014/main" id="{1453A331-B584-4998-9F31-C34AE70D1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002D60-5C02-4DA7-BC53-D1E030A9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Dudas y comentarios</a:t>
            </a:r>
          </a:p>
        </p:txBody>
      </p:sp>
    </p:spTree>
    <p:extLst>
      <p:ext uri="{BB962C8B-B14F-4D97-AF65-F5344CB8AC3E}">
        <p14:creationId xmlns:p14="http://schemas.microsoft.com/office/powerpoint/2010/main" val="16587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62CDD-DC4E-4245-AFB6-BF94E674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Termodinámica</a:t>
            </a:r>
            <a:r>
              <a:rPr lang="en-US" dirty="0"/>
              <a:t> v/s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calor</a:t>
            </a:r>
            <a:r>
              <a:rPr lang="en-US" dirty="0"/>
              <a:t> v/s </a:t>
            </a:r>
            <a:r>
              <a:rPr lang="en-US" dirty="0" err="1"/>
              <a:t>transporte</a:t>
            </a:r>
            <a:r>
              <a:rPr lang="en-US" dirty="0"/>
              <a:t> de masa</a:t>
            </a:r>
            <a:endParaRPr lang="es-CL" dirty="0"/>
          </a:p>
        </p:txBody>
      </p:sp>
      <p:pic>
        <p:nvPicPr>
          <p:cNvPr id="4098" name="Picture 2" descr="Solidification of Metals and Alloys | IntechOpen">
            <a:extLst>
              <a:ext uri="{FF2B5EF4-FFF2-40B4-BE49-F238E27FC236}">
                <a16:creationId xmlns:a16="http://schemas.microsoft.com/office/drawing/2014/main" id="{9D7573C3-6EDA-4CE5-8227-EF0E7211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85" y="1580252"/>
            <a:ext cx="8263430" cy="491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12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3B177-16C6-4E3F-9BF9-02FC276F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Termodinámica</a:t>
            </a:r>
            <a:r>
              <a:rPr lang="en-US" dirty="0"/>
              <a:t> v/s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calor</a:t>
            </a:r>
            <a:r>
              <a:rPr lang="en-US" dirty="0"/>
              <a:t> v/s </a:t>
            </a:r>
            <a:r>
              <a:rPr lang="en-US" dirty="0" err="1"/>
              <a:t>transporte</a:t>
            </a:r>
            <a:r>
              <a:rPr lang="en-US" dirty="0"/>
              <a:t> de masa</a:t>
            </a:r>
            <a:endParaRPr lang="es-CL" dirty="0"/>
          </a:p>
        </p:txBody>
      </p:sp>
      <p:pic>
        <p:nvPicPr>
          <p:cNvPr id="5124" name="Picture 4" descr="Case hardening (surface hardening) - tec-science">
            <a:extLst>
              <a:ext uri="{FF2B5EF4-FFF2-40B4-BE49-F238E27FC236}">
                <a16:creationId xmlns:a16="http://schemas.microsoft.com/office/drawing/2014/main" id="{D2C22325-1960-42E5-8030-AC4C14ED6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0768"/>
            <a:ext cx="5470634" cy="30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as Carburizing - an overview | ScienceDirect Topics">
            <a:extLst>
              <a:ext uri="{FF2B5EF4-FFF2-40B4-BE49-F238E27FC236}">
                <a16:creationId xmlns:a16="http://schemas.microsoft.com/office/drawing/2014/main" id="{A337FA76-CDCF-451B-B47A-52BF6BE3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386" y="2179987"/>
            <a:ext cx="4553115" cy="46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arburizing and Case Hardening- Metlab of Wyndmoor PA">
            <a:extLst>
              <a:ext uri="{FF2B5EF4-FFF2-40B4-BE49-F238E27FC236}">
                <a16:creationId xmlns:a16="http://schemas.microsoft.com/office/drawing/2014/main" id="{1F2BCDB2-6261-4624-B492-C3E124E7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33" y="2031371"/>
            <a:ext cx="3612601" cy="234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60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4.2.2.- Horno alto | Materiales de uso técnico">
            <a:extLst>
              <a:ext uri="{FF2B5EF4-FFF2-40B4-BE49-F238E27FC236}">
                <a16:creationId xmlns:a16="http://schemas.microsoft.com/office/drawing/2014/main" id="{3F784B97-788C-49D8-AD7C-6C4DC210E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8" b="2703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ALIFICACIONES">
            <a:extLst>
              <a:ext uri="{FF2B5EF4-FFF2-40B4-BE49-F238E27FC236}">
                <a16:creationId xmlns:a16="http://schemas.microsoft.com/office/drawing/2014/main" id="{BA79F8C9-DD70-44CF-9C52-287D3EB20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8" r="1" b="11254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7DE4C9-5E9F-440A-957F-95D4A33B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¿Por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estudiamos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transferencia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calor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0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Radiador Oleoeléctrico RB 2209TP - Airolite">
            <a:extLst>
              <a:ext uri="{FF2B5EF4-FFF2-40B4-BE49-F238E27FC236}">
                <a16:creationId xmlns:a16="http://schemas.microsoft.com/office/drawing/2014/main" id="{65F527A2-71AC-45E8-8BE0-5E4A349E4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6" r="-1" b="24224"/>
          <a:stretch/>
        </p:blipFill>
        <p:spPr bwMode="auto">
          <a:xfrm>
            <a:off x="20" y="10"/>
            <a:ext cx="609598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Visita post Mortem de un horno de vidrio: desde los fenómenos de micro  escala hasta la digitalización. | Saint Gobain">
            <a:extLst>
              <a:ext uri="{FF2B5EF4-FFF2-40B4-BE49-F238E27FC236}">
                <a16:creationId xmlns:a16="http://schemas.microsoft.com/office/drawing/2014/main" id="{638322F1-E8FA-49DD-9D70-B0F5C84F8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2" r="1" b="8013"/>
          <a:stretch/>
        </p:blipFill>
        <p:spPr bwMode="auto">
          <a:xfrm>
            <a:off x="6096000" y="10"/>
            <a:ext cx="609600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ENDAL Estufa Eléctrica KC220 - Falabella.com">
            <a:extLst>
              <a:ext uri="{FF2B5EF4-FFF2-40B4-BE49-F238E27FC236}">
                <a16:creationId xmlns:a16="http://schemas.microsoft.com/office/drawing/2014/main" id="{94DDF672-B90B-40C4-9B3B-5F8DE6DFC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3" r="-1" b="22816"/>
          <a:stretch/>
        </p:blipFill>
        <p:spPr bwMode="auto">
          <a:xfrm>
            <a:off x="20" y="3429000"/>
            <a:ext cx="609598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rasero sin humo SoloStove Yukon">
            <a:extLst>
              <a:ext uri="{FF2B5EF4-FFF2-40B4-BE49-F238E27FC236}">
                <a16:creationId xmlns:a16="http://schemas.microsoft.com/office/drawing/2014/main" id="{CF92EF0F-37A8-412C-AD6D-4A91B46C8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609600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4AC575-DA5B-48A9-8021-85C3D7EE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¿Por qué estudiamos transferencia de calor?</a:t>
            </a:r>
          </a:p>
        </p:txBody>
      </p:sp>
    </p:spTree>
    <p:extLst>
      <p:ext uri="{BB962C8B-B14F-4D97-AF65-F5344CB8AC3E}">
        <p14:creationId xmlns:p14="http://schemas.microsoft.com/office/powerpoint/2010/main" val="40985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1_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2_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8536</TotalTime>
  <Words>1902</Words>
  <Application>Microsoft Office PowerPoint</Application>
  <PresentationFormat>Panorámica</PresentationFormat>
  <Paragraphs>189</Paragraphs>
  <Slides>54</Slides>
  <Notes>11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Symbol</vt:lpstr>
      <vt:lpstr>Times New Roman</vt:lpstr>
      <vt:lpstr>Tema de Office</vt:lpstr>
      <vt:lpstr>Office Theme</vt:lpstr>
      <vt:lpstr>1_Office Theme</vt:lpstr>
      <vt:lpstr>2_Office Theme</vt:lpstr>
      <vt:lpstr>Introducción y reglas del curso</vt:lpstr>
      <vt:lpstr>Sobre mi</vt:lpstr>
      <vt:lpstr>Ahora ustedes</vt:lpstr>
      <vt:lpstr>Transferencia de calor</vt:lpstr>
      <vt:lpstr>Termodinámica v/s transferencia de calor v/s transporte de masa</vt:lpstr>
      <vt:lpstr>Termodinámica v/s transferencia de calor v/s transporte de masa</vt:lpstr>
      <vt:lpstr>Termodinámica v/s transferencia de calor v/s transporte de masa</vt:lpstr>
      <vt:lpstr>¿Por qué estudiamos transferencia de calor?</vt:lpstr>
      <vt:lpstr>¿Por qué estudiamos transferencia de calor?</vt:lpstr>
      <vt:lpstr>Que vamos a aprender en transferencia de calor</vt:lpstr>
      <vt:lpstr>Presentación de PowerPoint</vt:lpstr>
      <vt:lpstr>Relevancia de la transferencia de calor</vt:lpstr>
      <vt:lpstr>Relevancia de estudiar transferencia de calor</vt:lpstr>
      <vt:lpstr>Evaluación</vt:lpstr>
      <vt:lpstr>Ponderación</vt:lpstr>
      <vt:lpstr>Bibliografía</vt:lpstr>
      <vt:lpstr>Dudas y comentarios</vt:lpstr>
      <vt:lpstr>Mecanismos de transferencia de calor</vt:lpstr>
      <vt:lpstr>Mecanismos de transferencia de calor</vt:lpstr>
      <vt:lpstr>Transferencia de calor multimodo</vt:lpstr>
      <vt:lpstr>Conducción térmica</vt:lpstr>
      <vt:lpstr>Conducción</vt:lpstr>
      <vt:lpstr>Conductividad térmica</vt:lpstr>
      <vt:lpstr>Presentación de PowerPoint</vt:lpstr>
      <vt:lpstr>Presentación de PowerPoint</vt:lpstr>
      <vt:lpstr>Caso termopaneles</vt:lpstr>
      <vt:lpstr>Convección</vt:lpstr>
      <vt:lpstr>Presentación de PowerPoint</vt:lpstr>
      <vt:lpstr>Capa límite</vt:lpstr>
      <vt:lpstr>Clasificación de acuerdo a su naturaleza</vt:lpstr>
      <vt:lpstr>Transferencia de calor con cambio de fase</vt:lpstr>
      <vt:lpstr>Flujo de calor por convección</vt:lpstr>
      <vt:lpstr>Relevancia industrial: Temple</vt:lpstr>
      <vt:lpstr>Dudas y comentarios</vt:lpstr>
      <vt:lpstr>Resumen</vt:lpstr>
      <vt:lpstr>Radiación</vt:lpstr>
      <vt:lpstr>Radiación</vt:lpstr>
      <vt:lpstr>Radiación</vt:lpstr>
      <vt:lpstr>Radiación</vt:lpstr>
      <vt:lpstr>Presentación de PowerPoint</vt:lpstr>
      <vt:lpstr>Radiación</vt:lpstr>
      <vt:lpstr>Hornos</vt:lpstr>
      <vt:lpstr>Flujo de calor radiante</vt:lpstr>
      <vt:lpstr>Transferencia de calor</vt:lpstr>
      <vt:lpstr>Resistencia térmica</vt:lpstr>
      <vt:lpstr>Presentación de PowerPoint</vt:lpstr>
      <vt:lpstr>Relación con la primera ley</vt:lpstr>
      <vt:lpstr>Relación con la primera ley</vt:lpstr>
      <vt:lpstr>Balance de energía</vt:lpstr>
      <vt:lpstr>Relación con la segunda ley</vt:lpstr>
      <vt:lpstr>Presentación de PowerPoint</vt:lpstr>
      <vt:lpstr>Resumen</vt:lpstr>
      <vt:lpstr>Tarea: Mapa mental sobre mecanismos de transferencia de calor</vt:lpstr>
      <vt:lpstr>Dudas y comentarios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y reglas del curso</dc:title>
  <dc:creator>Nicolás Ignacio Araya Rivera</dc:creator>
  <cp:lastModifiedBy>Nicolas Ignacio Araya Rivera</cp:lastModifiedBy>
  <cp:revision>1</cp:revision>
  <dcterms:created xsi:type="dcterms:W3CDTF">2021-06-25T14:37:45Z</dcterms:created>
  <dcterms:modified xsi:type="dcterms:W3CDTF">2021-08-30T13:34:00Z</dcterms:modified>
</cp:coreProperties>
</file>